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7"/>
  </p:notesMasterIdLst>
  <p:sldIdLst>
    <p:sldId id="256" r:id="rId2"/>
    <p:sldId id="311" r:id="rId3"/>
    <p:sldId id="310" r:id="rId4"/>
    <p:sldId id="309" r:id="rId5"/>
    <p:sldId id="359" r:id="rId6"/>
    <p:sldId id="360" r:id="rId7"/>
    <p:sldId id="374" r:id="rId8"/>
    <p:sldId id="265" r:id="rId9"/>
    <p:sldId id="312" r:id="rId10"/>
    <p:sldId id="314" r:id="rId11"/>
    <p:sldId id="315" r:id="rId12"/>
    <p:sldId id="257" r:id="rId13"/>
    <p:sldId id="258" r:id="rId14"/>
    <p:sldId id="316" r:id="rId15"/>
    <p:sldId id="317" r:id="rId16"/>
    <p:sldId id="318" r:id="rId17"/>
    <p:sldId id="319" r:id="rId18"/>
    <p:sldId id="320" r:id="rId19"/>
    <p:sldId id="333" r:id="rId20"/>
    <p:sldId id="335" r:id="rId21"/>
    <p:sldId id="337" r:id="rId22"/>
    <p:sldId id="321" r:id="rId23"/>
    <p:sldId id="322" r:id="rId24"/>
    <p:sldId id="339" r:id="rId25"/>
    <p:sldId id="340" r:id="rId26"/>
    <p:sldId id="341" r:id="rId27"/>
    <p:sldId id="373" r:id="rId28"/>
    <p:sldId id="356" r:id="rId29"/>
    <p:sldId id="357" r:id="rId30"/>
    <p:sldId id="330" r:id="rId31"/>
    <p:sldId id="343" r:id="rId32"/>
    <p:sldId id="375" r:id="rId33"/>
    <p:sldId id="352" r:id="rId34"/>
    <p:sldId id="353" r:id="rId35"/>
    <p:sldId id="361" r:id="rId36"/>
    <p:sldId id="365" r:id="rId37"/>
    <p:sldId id="364" r:id="rId38"/>
    <p:sldId id="363" r:id="rId39"/>
    <p:sldId id="354" r:id="rId40"/>
    <p:sldId id="366" r:id="rId41"/>
    <p:sldId id="332" r:id="rId42"/>
    <p:sldId id="347" r:id="rId43"/>
    <p:sldId id="349" r:id="rId44"/>
    <p:sldId id="350" r:id="rId45"/>
    <p:sldId id="331" r:id="rId46"/>
    <p:sldId id="344" r:id="rId47"/>
    <p:sldId id="345" r:id="rId48"/>
    <p:sldId id="346" r:id="rId49"/>
    <p:sldId id="326" r:id="rId50"/>
    <p:sldId id="351" r:id="rId51"/>
    <p:sldId id="376" r:id="rId52"/>
    <p:sldId id="377" r:id="rId53"/>
    <p:sldId id="378" r:id="rId54"/>
    <p:sldId id="381" r:id="rId55"/>
    <p:sldId id="380" r:id="rId56"/>
    <p:sldId id="379" r:id="rId57"/>
    <p:sldId id="355" r:id="rId58"/>
    <p:sldId id="368" r:id="rId59"/>
    <p:sldId id="369" r:id="rId60"/>
    <p:sldId id="367" r:id="rId61"/>
    <p:sldId id="370" r:id="rId62"/>
    <p:sldId id="371" r:id="rId63"/>
    <p:sldId id="372" r:id="rId64"/>
    <p:sldId id="382" r:id="rId65"/>
    <p:sldId id="261" r:id="rId66"/>
  </p:sldIdLst>
  <p:sldSz cx="6858000" cy="5143500"/>
  <p:notesSz cx="6858000" cy="9144000"/>
  <p:embeddedFontLst>
    <p:embeddedFont>
      <p:font typeface="Abril Fatface" panose="02000503000000020003" pitchFamily="2" charset="0"/>
      <p:regular r:id="rId68"/>
    </p:embeddedFont>
    <p:embeddedFont>
      <p:font typeface="Cambria Math" panose="02040503050406030204" pitchFamily="18" charset="0"/>
      <p:regular r:id="rId69"/>
    </p:embeddedFont>
    <p:embeddedFont>
      <p:font typeface="Corbel" panose="020B0503020204020204" pitchFamily="34" charset="0"/>
      <p:regular r:id="rId70"/>
      <p:bold r:id="rId71"/>
      <p:italic r:id="rId72"/>
      <p:boldItalic r:id="rId73"/>
    </p:embeddedFont>
    <p:embeddedFont>
      <p:font typeface="Nunito" pitchFamily="2" charset="0"/>
      <p:regular r:id="rId74"/>
      <p:bold r:id="rId75"/>
      <p:italic r:id="rId76"/>
      <p:boldItalic r:id="rId77"/>
    </p:embeddedFont>
    <p:embeddedFont>
      <p:font typeface="Roboto Condensed Light" panose="02000000000000000000" pitchFamily="2" charset="0"/>
      <p:regular r:id="rId78"/>
      <p: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3B666-3735-4D65-A695-C1837E59F798}" v="362" dt="2023-11-09T21:33:16.952"/>
  </p1510:revLst>
</p1510:revInfo>
</file>

<file path=ppt/tableStyles.xml><?xml version="1.0" encoding="utf-8"?>
<a:tblStyleLst xmlns:a="http://schemas.openxmlformats.org/drawingml/2006/main" def="{69909BAC-3616-484D-8273-7E88A2D4EA2C}">
  <a:tblStyle styleId="{69909BAC-3616-484D-8273-7E88A2D4EA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2026" y="6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ús González Rubio" userId="2626522f2cfa55c6" providerId="LiveId" clId="{9AE3B666-3735-4D65-A695-C1837E59F798}"/>
    <pc:docChg chg="undo redo custSel addSld delSld modSld sldOrd">
      <pc:chgData name="Jesús González Rubio" userId="2626522f2cfa55c6" providerId="LiveId" clId="{9AE3B666-3735-4D65-A695-C1837E59F798}" dt="2023-11-09T21:33:16.952" v="934"/>
      <pc:docMkLst>
        <pc:docMk/>
      </pc:docMkLst>
      <pc:sldChg chg="modSp mod">
        <pc:chgData name="Jesús González Rubio" userId="2626522f2cfa55c6" providerId="LiveId" clId="{9AE3B666-3735-4D65-A695-C1837E59F798}" dt="2023-11-09T14:46:20.107" v="867" actId="115"/>
        <pc:sldMkLst>
          <pc:docMk/>
          <pc:sldMk cId="0" sldId="256"/>
        </pc:sldMkLst>
        <pc:spChg chg="mod">
          <ac:chgData name="Jesús González Rubio" userId="2626522f2cfa55c6" providerId="LiveId" clId="{9AE3B666-3735-4D65-A695-C1837E59F798}" dt="2023-11-09T14:46:20.107" v="867" actId="115"/>
          <ac:spMkLst>
            <pc:docMk/>
            <pc:sldMk cId="0" sldId="256"/>
            <ac:spMk id="232" creationId="{00000000-0000-0000-0000-000000000000}"/>
          </ac:spMkLst>
        </pc:spChg>
        <pc:spChg chg="mod">
          <ac:chgData name="Jesús González Rubio" userId="2626522f2cfa55c6" providerId="LiveId" clId="{9AE3B666-3735-4D65-A695-C1837E59F798}" dt="2023-11-09T11:04:31.082" v="747" actId="1076"/>
          <ac:spMkLst>
            <pc:docMk/>
            <pc:sldMk cId="0" sldId="256"/>
            <ac:spMk id="233" creationId="{00000000-0000-0000-0000-000000000000}"/>
          </ac:spMkLst>
        </pc:spChg>
        <pc:spChg chg="mod">
          <ac:chgData name="Jesús González Rubio" userId="2626522f2cfa55c6" providerId="LiveId" clId="{9AE3B666-3735-4D65-A695-C1837E59F798}" dt="2023-11-09T11:03:21.365" v="746" actId="20577"/>
          <ac:spMkLst>
            <pc:docMk/>
            <pc:sldMk cId="0" sldId="256"/>
            <ac:spMk id="235" creationId="{00000000-0000-0000-0000-000000000000}"/>
          </ac:spMkLst>
        </pc:spChg>
      </pc:sldChg>
      <pc:sldChg chg="delSp modSp add mod delAnim modAnim">
        <pc:chgData name="Jesús González Rubio" userId="2626522f2cfa55c6" providerId="LiveId" clId="{9AE3B666-3735-4D65-A695-C1837E59F798}" dt="2023-11-09T08:15:37.220" v="325" actId="20577"/>
        <pc:sldMkLst>
          <pc:docMk/>
          <pc:sldMk cId="0" sldId="265"/>
        </pc:sldMkLst>
        <pc:spChg chg="mod">
          <ac:chgData name="Jesús González Rubio" userId="2626522f2cfa55c6" providerId="LiveId" clId="{9AE3B666-3735-4D65-A695-C1837E59F798}" dt="2023-11-09T08:09:08.913" v="321" actId="6549"/>
          <ac:spMkLst>
            <pc:docMk/>
            <pc:sldMk cId="0" sldId="265"/>
            <ac:spMk id="565" creationId="{00000000-0000-0000-0000-000000000000}"/>
          </ac:spMkLst>
        </pc:spChg>
        <pc:spChg chg="mod">
          <ac:chgData name="Jesús González Rubio" userId="2626522f2cfa55c6" providerId="LiveId" clId="{9AE3B666-3735-4D65-A695-C1837E59F798}" dt="2023-11-09T08:15:37.220" v="325" actId="20577"/>
          <ac:spMkLst>
            <pc:docMk/>
            <pc:sldMk cId="0" sldId="265"/>
            <ac:spMk id="566" creationId="{00000000-0000-0000-0000-000000000000}"/>
          </ac:spMkLst>
        </pc:spChg>
        <pc:picChg chg="del">
          <ac:chgData name="Jesús González Rubio" userId="2626522f2cfa55c6" providerId="LiveId" clId="{9AE3B666-3735-4D65-A695-C1837E59F798}" dt="2023-11-09T08:05:58.099" v="207" actId="478"/>
          <ac:picMkLst>
            <pc:docMk/>
            <pc:sldMk cId="0" sldId="265"/>
            <ac:picMk id="567" creationId="{00000000-0000-0000-0000-000000000000}"/>
          </ac:picMkLst>
        </pc:picChg>
      </pc:sldChg>
      <pc:sldChg chg="addSp delSp modSp add del mod addAnim delAnim modAnim">
        <pc:chgData name="Jesús González Rubio" userId="2626522f2cfa55c6" providerId="LiveId" clId="{9AE3B666-3735-4D65-A695-C1837E59F798}" dt="2023-11-09T09:05:11.073" v="625" actId="47"/>
        <pc:sldMkLst>
          <pc:docMk/>
          <pc:sldMk cId="0" sldId="279"/>
        </pc:sldMkLst>
        <pc:spChg chg="add del mod">
          <ac:chgData name="Jesús González Rubio" userId="2626522f2cfa55c6" providerId="LiveId" clId="{9AE3B666-3735-4D65-A695-C1837E59F798}" dt="2023-11-09T08:40:16.990" v="388" actId="478"/>
          <ac:spMkLst>
            <pc:docMk/>
            <pc:sldMk cId="0" sldId="279"/>
            <ac:spMk id="3" creationId="{656666BE-8F7D-F4DE-609B-D22A741855A3}"/>
          </ac:spMkLst>
        </pc:spChg>
        <pc:spChg chg="add del mod">
          <ac:chgData name="Jesús González Rubio" userId="2626522f2cfa55c6" providerId="LiveId" clId="{9AE3B666-3735-4D65-A695-C1837E59F798}" dt="2023-11-09T08:40:38.707" v="407" actId="478"/>
          <ac:spMkLst>
            <pc:docMk/>
            <pc:sldMk cId="0" sldId="279"/>
            <ac:spMk id="5" creationId="{6D58A61B-FE43-DF88-B644-03F6456818B5}"/>
          </ac:spMkLst>
        </pc:spChg>
        <pc:spChg chg="add del mod">
          <ac:chgData name="Jesús González Rubio" userId="2626522f2cfa55c6" providerId="LiveId" clId="{9AE3B666-3735-4D65-A695-C1837E59F798}" dt="2023-11-09T08:40:50.886" v="418" actId="478"/>
          <ac:spMkLst>
            <pc:docMk/>
            <pc:sldMk cId="0" sldId="279"/>
            <ac:spMk id="7" creationId="{96EE084A-B8F1-61AC-7861-15F6AE5EA2BD}"/>
          </ac:spMkLst>
        </pc:spChg>
        <pc:spChg chg="mod">
          <ac:chgData name="Jesús González Rubio" userId="2626522f2cfa55c6" providerId="LiveId" clId="{9AE3B666-3735-4D65-A695-C1837E59F798}" dt="2023-11-09T08:40:43.110" v="416" actId="20577"/>
          <ac:spMkLst>
            <pc:docMk/>
            <pc:sldMk cId="0" sldId="279"/>
            <ac:spMk id="710" creationId="{00000000-0000-0000-0000-000000000000}"/>
          </ac:spMkLst>
        </pc:spChg>
        <pc:spChg chg="add del mod">
          <ac:chgData name="Jesús González Rubio" userId="2626522f2cfa55c6" providerId="LiveId" clId="{9AE3B666-3735-4D65-A695-C1837E59F798}" dt="2023-11-09T08:40:35.008" v="406" actId="478"/>
          <ac:spMkLst>
            <pc:docMk/>
            <pc:sldMk cId="0" sldId="279"/>
            <ac:spMk id="711" creationId="{00000000-0000-0000-0000-000000000000}"/>
          </ac:spMkLst>
        </pc:spChg>
        <pc:spChg chg="del">
          <ac:chgData name="Jesús González Rubio" userId="2626522f2cfa55c6" providerId="LiveId" clId="{9AE3B666-3735-4D65-A695-C1837E59F798}" dt="2023-11-09T08:40:47.415" v="417" actId="478"/>
          <ac:spMkLst>
            <pc:docMk/>
            <pc:sldMk cId="0" sldId="279"/>
            <ac:spMk id="712" creationId="{00000000-0000-0000-0000-000000000000}"/>
          </ac:spMkLst>
        </pc:spChg>
        <pc:picChg chg="del">
          <ac:chgData name="Jesús González Rubio" userId="2626522f2cfa55c6" providerId="LiveId" clId="{9AE3B666-3735-4D65-A695-C1837E59F798}" dt="2023-11-09T08:39:54.857" v="368" actId="478"/>
          <ac:picMkLst>
            <pc:docMk/>
            <pc:sldMk cId="0" sldId="279"/>
            <ac:picMk id="713" creationId="{00000000-0000-0000-0000-000000000000}"/>
          </ac:picMkLst>
        </pc:picChg>
      </pc:sldChg>
      <pc:sldChg chg="addSp delSp modSp mod">
        <pc:chgData name="Jesús González Rubio" userId="2626522f2cfa55c6" providerId="LiveId" clId="{9AE3B666-3735-4D65-A695-C1837E59F798}" dt="2023-11-09T08:37:29.490" v="344"/>
        <pc:sldMkLst>
          <pc:docMk/>
          <pc:sldMk cId="631973601" sldId="309"/>
        </pc:sldMkLst>
        <pc:picChg chg="add del mod">
          <ac:chgData name="Jesús González Rubio" userId="2626522f2cfa55c6" providerId="LiveId" clId="{9AE3B666-3735-4D65-A695-C1837E59F798}" dt="2023-11-09T08:37:29.490" v="344"/>
          <ac:picMkLst>
            <pc:docMk/>
            <pc:sldMk cId="631973601" sldId="309"/>
            <ac:picMk id="4" creationId="{FA61D41B-417F-C6CA-62A8-32E7B1057CBA}"/>
          </ac:picMkLst>
        </pc:picChg>
        <pc:picChg chg="mod">
          <ac:chgData name="Jesús González Rubio" userId="2626522f2cfa55c6" providerId="LiveId" clId="{9AE3B666-3735-4D65-A695-C1837E59F798}" dt="2023-11-08T17:14:23.373" v="1" actId="1076"/>
          <ac:picMkLst>
            <pc:docMk/>
            <pc:sldMk cId="631973601" sldId="309"/>
            <ac:picMk id="3074" creationId="{B367ACDB-A487-47D5-9C9E-31792BE6CB4F}"/>
          </ac:picMkLst>
        </pc:picChg>
      </pc:sldChg>
      <pc:sldChg chg="addSp delSp modSp mod">
        <pc:chgData name="Jesús González Rubio" userId="2626522f2cfa55c6" providerId="LiveId" clId="{9AE3B666-3735-4D65-A695-C1837E59F798}" dt="2023-11-09T12:37:06.087" v="815" actId="14100"/>
        <pc:sldMkLst>
          <pc:docMk/>
          <pc:sldMk cId="1957704115" sldId="310"/>
        </pc:sldMkLst>
        <pc:picChg chg="add del mod">
          <ac:chgData name="Jesús González Rubio" userId="2626522f2cfa55c6" providerId="LiveId" clId="{9AE3B666-3735-4D65-A695-C1837E59F798}" dt="2023-11-09T12:29:26.783" v="800"/>
          <ac:picMkLst>
            <pc:docMk/>
            <pc:sldMk cId="1957704115" sldId="310"/>
            <ac:picMk id="5" creationId="{57952FC2-897D-274B-F81B-BFEA88260BB6}"/>
          </ac:picMkLst>
        </pc:picChg>
        <pc:picChg chg="add del">
          <ac:chgData name="Jesús González Rubio" userId="2626522f2cfa55c6" providerId="LiveId" clId="{9AE3B666-3735-4D65-A695-C1837E59F798}" dt="2023-11-09T12:36:52.759" v="810" actId="22"/>
          <ac:picMkLst>
            <pc:docMk/>
            <pc:sldMk cId="1957704115" sldId="310"/>
            <ac:picMk id="7" creationId="{53AF6FEF-FE7D-FF0E-CA62-ADCC7258466E}"/>
          </ac:picMkLst>
        </pc:picChg>
        <pc:picChg chg="add mod">
          <ac:chgData name="Jesús González Rubio" userId="2626522f2cfa55c6" providerId="LiveId" clId="{9AE3B666-3735-4D65-A695-C1837E59F798}" dt="2023-11-09T12:37:06.087" v="815" actId="14100"/>
          <ac:picMkLst>
            <pc:docMk/>
            <pc:sldMk cId="1957704115" sldId="310"/>
            <ac:picMk id="9" creationId="{06D5C94D-E559-3D8E-1B7D-D685D4EA7ADE}"/>
          </ac:picMkLst>
        </pc:picChg>
        <pc:picChg chg="add del">
          <ac:chgData name="Jesús González Rubio" userId="2626522f2cfa55c6" providerId="LiveId" clId="{9AE3B666-3735-4D65-A695-C1837E59F798}" dt="2023-11-09T12:36:53.957" v="811" actId="478"/>
          <ac:picMkLst>
            <pc:docMk/>
            <pc:sldMk cId="1957704115" sldId="310"/>
            <ac:picMk id="1026" creationId="{F903B9CA-C46E-4FF4-8A70-D76B26112D41}"/>
          </ac:picMkLst>
        </pc:picChg>
        <pc:picChg chg="add del mod">
          <ac:chgData name="Jesús González Rubio" userId="2626522f2cfa55c6" providerId="LiveId" clId="{9AE3B666-3735-4D65-A695-C1837E59F798}" dt="2023-11-09T12:36:45.667" v="807" actId="478"/>
          <ac:picMkLst>
            <pc:docMk/>
            <pc:sldMk cId="1957704115" sldId="310"/>
            <ac:picMk id="1028" creationId="{17DF1491-E8BD-6DCA-0848-DA9A69D79D65}"/>
          </ac:picMkLst>
        </pc:picChg>
      </pc:sldChg>
      <pc:sldChg chg="modSp mod">
        <pc:chgData name="Jesús González Rubio" userId="2626522f2cfa55c6" providerId="LiveId" clId="{9AE3B666-3735-4D65-A695-C1837E59F798}" dt="2023-11-09T12:38:08.261" v="817" actId="313"/>
        <pc:sldMkLst>
          <pc:docMk/>
          <pc:sldMk cId="409145898" sldId="311"/>
        </pc:sldMkLst>
        <pc:spChg chg="mod">
          <ac:chgData name="Jesús González Rubio" userId="2626522f2cfa55c6" providerId="LiveId" clId="{9AE3B666-3735-4D65-A695-C1837E59F798}" dt="2023-11-09T12:38:08.261" v="817" actId="313"/>
          <ac:spMkLst>
            <pc:docMk/>
            <pc:sldMk cId="409145898" sldId="311"/>
            <ac:spMk id="2" creationId="{1B420EA1-A671-48E6-AC79-EF7303D4A87D}"/>
          </ac:spMkLst>
        </pc:spChg>
      </pc:sldChg>
      <pc:sldChg chg="add del">
        <pc:chgData name="Jesús González Rubio" userId="2626522f2cfa55c6" providerId="LiveId" clId="{9AE3B666-3735-4D65-A695-C1837E59F798}" dt="2023-11-09T09:23:27.682" v="630" actId="47"/>
        <pc:sldMkLst>
          <pc:docMk/>
          <pc:sldMk cId="3794166760" sldId="313"/>
        </pc:sldMkLst>
      </pc:sldChg>
      <pc:sldChg chg="delSp mod delAnim">
        <pc:chgData name="Jesús González Rubio" userId="2626522f2cfa55c6" providerId="LiveId" clId="{9AE3B666-3735-4D65-A695-C1837E59F798}" dt="2023-11-09T11:18:01.206" v="753" actId="478"/>
        <pc:sldMkLst>
          <pc:docMk/>
          <pc:sldMk cId="536961923" sldId="316"/>
        </pc:sldMkLst>
        <pc:picChg chg="del">
          <ac:chgData name="Jesús González Rubio" userId="2626522f2cfa55c6" providerId="LiveId" clId="{9AE3B666-3735-4D65-A695-C1837E59F798}" dt="2023-11-09T11:18:00.294" v="752" actId="478"/>
          <ac:picMkLst>
            <pc:docMk/>
            <pc:sldMk cId="536961923" sldId="316"/>
            <ac:picMk id="5" creationId="{22735279-11D0-4424-A115-ACBCFFCDA2F3}"/>
          </ac:picMkLst>
        </pc:picChg>
        <pc:picChg chg="del">
          <ac:chgData name="Jesús González Rubio" userId="2626522f2cfa55c6" providerId="LiveId" clId="{9AE3B666-3735-4D65-A695-C1837E59F798}" dt="2023-11-09T11:18:01.206" v="753" actId="478"/>
          <ac:picMkLst>
            <pc:docMk/>
            <pc:sldMk cId="536961923" sldId="316"/>
            <ac:picMk id="7" creationId="{5765A490-C865-4228-BBA7-C6477B428107}"/>
          </ac:picMkLst>
        </pc:picChg>
      </pc:sldChg>
      <pc:sldChg chg="modSp ord">
        <pc:chgData name="Jesús González Rubio" userId="2626522f2cfa55c6" providerId="LiveId" clId="{9AE3B666-3735-4D65-A695-C1837E59F798}" dt="2023-11-09T15:14:53.165" v="919"/>
        <pc:sldMkLst>
          <pc:docMk/>
          <pc:sldMk cId="974212585" sldId="318"/>
        </pc:sldMkLst>
        <pc:spChg chg="mod">
          <ac:chgData name="Jesús González Rubio" userId="2626522f2cfa55c6" providerId="LiveId" clId="{9AE3B666-3735-4D65-A695-C1837E59F798}" dt="2023-11-08T17:29:24.145" v="100" actId="20577"/>
          <ac:spMkLst>
            <pc:docMk/>
            <pc:sldMk cId="974212585" sldId="318"/>
            <ac:spMk id="241" creationId="{00000000-0000-0000-0000-000000000000}"/>
          </ac:spMkLst>
        </pc:spChg>
      </pc:sldChg>
      <pc:sldChg chg="mod modShow">
        <pc:chgData name="Jesús González Rubio" userId="2626522f2cfa55c6" providerId="LiveId" clId="{9AE3B666-3735-4D65-A695-C1837E59F798}" dt="2023-11-09T15:14:43.276" v="917" actId="729"/>
        <pc:sldMkLst>
          <pc:docMk/>
          <pc:sldMk cId="890489811" sldId="319"/>
        </pc:sldMkLst>
      </pc:sldChg>
      <pc:sldChg chg="addSp delSp modSp mod modShow chgLayout">
        <pc:chgData name="Jesús González Rubio" userId="2626522f2cfa55c6" providerId="LiveId" clId="{9AE3B666-3735-4D65-A695-C1837E59F798}" dt="2023-11-09T16:01:38.906" v="922" actId="6264"/>
        <pc:sldMkLst>
          <pc:docMk/>
          <pc:sldMk cId="240005065" sldId="321"/>
        </pc:sldMkLst>
        <pc:spChg chg="add del mod">
          <ac:chgData name="Jesús González Rubio" userId="2626522f2cfa55c6" providerId="LiveId" clId="{9AE3B666-3735-4D65-A695-C1837E59F798}" dt="2023-11-09T16:01:38.906" v="922" actId="6264"/>
          <ac:spMkLst>
            <pc:docMk/>
            <pc:sldMk cId="240005065" sldId="321"/>
            <ac:spMk id="2" creationId="{61818A65-2967-C491-A99F-4B39DD04C90C}"/>
          </ac:spMkLst>
        </pc:spChg>
        <pc:spChg chg="add del mod">
          <ac:chgData name="Jesús González Rubio" userId="2626522f2cfa55c6" providerId="LiveId" clId="{9AE3B666-3735-4D65-A695-C1837E59F798}" dt="2023-11-09T16:01:38.906" v="922" actId="6264"/>
          <ac:spMkLst>
            <pc:docMk/>
            <pc:sldMk cId="240005065" sldId="321"/>
            <ac:spMk id="3" creationId="{F0C8F59E-06A7-C00F-AEDB-D9B527AC1B44}"/>
          </ac:spMkLst>
        </pc:spChg>
        <pc:spChg chg="mod ord">
          <ac:chgData name="Jesús González Rubio" userId="2626522f2cfa55c6" providerId="LiveId" clId="{9AE3B666-3735-4D65-A695-C1837E59F798}" dt="2023-11-09T16:01:38.906" v="922" actId="6264"/>
          <ac:spMkLst>
            <pc:docMk/>
            <pc:sldMk cId="240005065" sldId="321"/>
            <ac:spMk id="240" creationId="{00000000-0000-0000-0000-000000000000}"/>
          </ac:spMkLst>
        </pc:spChg>
        <pc:spChg chg="mod ord">
          <ac:chgData name="Jesús González Rubio" userId="2626522f2cfa55c6" providerId="LiveId" clId="{9AE3B666-3735-4D65-A695-C1837E59F798}" dt="2023-11-09T16:01:38.906" v="922" actId="6264"/>
          <ac:spMkLst>
            <pc:docMk/>
            <pc:sldMk cId="240005065" sldId="321"/>
            <ac:spMk id="241" creationId="{00000000-0000-0000-0000-000000000000}"/>
          </ac:spMkLst>
        </pc:spChg>
      </pc:sldChg>
      <pc:sldChg chg="addSp delSp mod">
        <pc:chgData name="Jesús González Rubio" userId="2626522f2cfa55c6" providerId="LiveId" clId="{9AE3B666-3735-4D65-A695-C1837E59F798}" dt="2023-11-09T12:52:17.862" v="819" actId="22"/>
        <pc:sldMkLst>
          <pc:docMk/>
          <pc:sldMk cId="1845143088" sldId="326"/>
        </pc:sldMkLst>
        <pc:picChg chg="add del">
          <ac:chgData name="Jesús González Rubio" userId="2626522f2cfa55c6" providerId="LiveId" clId="{9AE3B666-3735-4D65-A695-C1837E59F798}" dt="2023-11-09T12:52:17.862" v="819" actId="22"/>
          <ac:picMkLst>
            <pc:docMk/>
            <pc:sldMk cId="1845143088" sldId="326"/>
            <ac:picMk id="3" creationId="{0DAD344A-13E8-4017-6D71-77C2937A921C}"/>
          </ac:picMkLst>
        </pc:picChg>
      </pc:sldChg>
      <pc:sldChg chg="modSp mod">
        <pc:chgData name="Jesús González Rubio" userId="2626522f2cfa55c6" providerId="LiveId" clId="{9AE3B666-3735-4D65-A695-C1837E59F798}" dt="2023-11-09T11:19:14.620" v="754" actId="6549"/>
        <pc:sldMkLst>
          <pc:docMk/>
          <pc:sldMk cId="268585025" sldId="333"/>
        </pc:sldMkLst>
        <pc:spChg chg="mod">
          <ac:chgData name="Jesús González Rubio" userId="2626522f2cfa55c6" providerId="LiveId" clId="{9AE3B666-3735-4D65-A695-C1837E59F798}" dt="2023-11-09T11:19:14.620" v="754" actId="6549"/>
          <ac:spMkLst>
            <pc:docMk/>
            <pc:sldMk cId="268585025" sldId="333"/>
            <ac:spMk id="240" creationId="{00000000-0000-0000-0000-000000000000}"/>
          </ac:spMkLst>
        </pc:spChg>
      </pc:sldChg>
      <pc:sldChg chg="modSp mod">
        <pc:chgData name="Jesús González Rubio" userId="2626522f2cfa55c6" providerId="LiveId" clId="{9AE3B666-3735-4D65-A695-C1837E59F798}" dt="2023-11-09T11:19:59.005" v="755" actId="6549"/>
        <pc:sldMkLst>
          <pc:docMk/>
          <pc:sldMk cId="2089337037" sldId="335"/>
        </pc:sldMkLst>
        <pc:spChg chg="mod">
          <ac:chgData name="Jesús González Rubio" userId="2626522f2cfa55c6" providerId="LiveId" clId="{9AE3B666-3735-4D65-A695-C1837E59F798}" dt="2023-11-09T11:19:59.005" v="755" actId="6549"/>
          <ac:spMkLst>
            <pc:docMk/>
            <pc:sldMk cId="2089337037" sldId="335"/>
            <ac:spMk id="240" creationId="{00000000-0000-0000-0000-000000000000}"/>
          </ac:spMkLst>
        </pc:spChg>
        <pc:spChg chg="mod">
          <ac:chgData name="Jesús González Rubio" userId="2626522f2cfa55c6" providerId="LiveId" clId="{9AE3B666-3735-4D65-A695-C1837E59F798}" dt="2023-11-08T17:32:17.052" v="101" actId="20577"/>
          <ac:spMkLst>
            <pc:docMk/>
            <pc:sldMk cId="2089337037" sldId="335"/>
            <ac:spMk id="241" creationId="{00000000-0000-0000-0000-000000000000}"/>
          </ac:spMkLst>
        </pc:spChg>
      </pc:sldChg>
      <pc:sldChg chg="modSp mod">
        <pc:chgData name="Jesús González Rubio" userId="2626522f2cfa55c6" providerId="LiveId" clId="{9AE3B666-3735-4D65-A695-C1837E59F798}" dt="2023-11-09T11:20:17.634" v="756" actId="6549"/>
        <pc:sldMkLst>
          <pc:docMk/>
          <pc:sldMk cId="3488725379" sldId="337"/>
        </pc:sldMkLst>
        <pc:spChg chg="mod">
          <ac:chgData name="Jesús González Rubio" userId="2626522f2cfa55c6" providerId="LiveId" clId="{9AE3B666-3735-4D65-A695-C1837E59F798}" dt="2023-11-09T11:20:17.634" v="756" actId="6549"/>
          <ac:spMkLst>
            <pc:docMk/>
            <pc:sldMk cId="3488725379" sldId="337"/>
            <ac:spMk id="240" creationId="{00000000-0000-0000-0000-000000000000}"/>
          </ac:spMkLst>
        </pc:spChg>
      </pc:sldChg>
      <pc:sldChg chg="modSp modAnim">
        <pc:chgData name="Jesús González Rubio" userId="2626522f2cfa55c6" providerId="LiveId" clId="{9AE3B666-3735-4D65-A695-C1837E59F798}" dt="2023-11-09T15:06:00.060" v="868" actId="6549"/>
        <pc:sldMkLst>
          <pc:docMk/>
          <pc:sldMk cId="4212641061" sldId="339"/>
        </pc:sldMkLst>
        <pc:spChg chg="mod">
          <ac:chgData name="Jesús González Rubio" userId="2626522f2cfa55c6" providerId="LiveId" clId="{9AE3B666-3735-4D65-A695-C1837E59F798}" dt="2023-11-09T15:06:00.060" v="868" actId="6549"/>
          <ac:spMkLst>
            <pc:docMk/>
            <pc:sldMk cId="4212641061" sldId="339"/>
            <ac:spMk id="241" creationId="{00000000-0000-0000-0000-000000000000}"/>
          </ac:spMkLst>
        </pc:spChg>
      </pc:sldChg>
      <pc:sldChg chg="addSp delSp modSp mod delAnim modAnim modShow">
        <pc:chgData name="Jesús González Rubio" userId="2626522f2cfa55c6" providerId="LiveId" clId="{9AE3B666-3735-4D65-A695-C1837E59F798}" dt="2023-11-09T15:13:49.801" v="913" actId="21"/>
        <pc:sldMkLst>
          <pc:docMk/>
          <pc:sldMk cId="394487726" sldId="341"/>
        </pc:sldMkLst>
        <pc:picChg chg="add del mod">
          <ac:chgData name="Jesús González Rubio" userId="2626522f2cfa55c6" providerId="LiveId" clId="{9AE3B666-3735-4D65-A695-C1837E59F798}" dt="2023-11-09T15:13:36.703" v="908" actId="21"/>
          <ac:picMkLst>
            <pc:docMk/>
            <pc:sldMk cId="394487726" sldId="341"/>
            <ac:picMk id="2" creationId="{6B2C4BD5-AA40-266A-895B-A818389936F9}"/>
          </ac:picMkLst>
        </pc:picChg>
        <pc:picChg chg="add del mod">
          <ac:chgData name="Jesús González Rubio" userId="2626522f2cfa55c6" providerId="LiveId" clId="{9AE3B666-3735-4D65-A695-C1837E59F798}" dt="2023-11-09T15:13:49.801" v="913" actId="21"/>
          <ac:picMkLst>
            <pc:docMk/>
            <pc:sldMk cId="394487726" sldId="341"/>
            <ac:picMk id="3" creationId="{538982AB-FAD9-5D24-9C7A-35B9635F3A93}"/>
          </ac:picMkLst>
        </pc:picChg>
      </pc:sldChg>
      <pc:sldChg chg="delSp del mod ord delAnim">
        <pc:chgData name="Jesús González Rubio" userId="2626522f2cfa55c6" providerId="LiveId" clId="{9AE3B666-3735-4D65-A695-C1837E59F798}" dt="2023-11-09T15:11:01.749" v="879" actId="47"/>
        <pc:sldMkLst>
          <pc:docMk/>
          <pc:sldMk cId="671071719" sldId="342"/>
        </pc:sldMkLst>
        <pc:picChg chg="del">
          <ac:chgData name="Jesús González Rubio" userId="2626522f2cfa55c6" providerId="LiveId" clId="{9AE3B666-3735-4D65-A695-C1837E59F798}" dt="2023-11-09T15:10:54.374" v="875" actId="21"/>
          <ac:picMkLst>
            <pc:docMk/>
            <pc:sldMk cId="671071719" sldId="342"/>
            <ac:picMk id="5" creationId="{22735279-11D0-4424-A115-ACBCFFCDA2F3}"/>
          </ac:picMkLst>
        </pc:picChg>
        <pc:picChg chg="del">
          <ac:chgData name="Jesús González Rubio" userId="2626522f2cfa55c6" providerId="LiveId" clId="{9AE3B666-3735-4D65-A695-C1837E59F798}" dt="2023-11-09T15:10:58.421" v="877" actId="21"/>
          <ac:picMkLst>
            <pc:docMk/>
            <pc:sldMk cId="671071719" sldId="342"/>
            <ac:picMk id="7" creationId="{5765A490-C865-4228-BBA7-C6477B428107}"/>
          </ac:picMkLst>
        </pc:picChg>
      </pc:sldChg>
      <pc:sldChg chg="add del">
        <pc:chgData name="Jesús González Rubio" userId="2626522f2cfa55c6" providerId="LiveId" clId="{9AE3B666-3735-4D65-A695-C1837E59F798}" dt="2023-11-08T17:55:21.527" v="122" actId="47"/>
        <pc:sldMkLst>
          <pc:docMk/>
          <pc:sldMk cId="3373075908" sldId="343"/>
        </pc:sldMkLst>
      </pc:sldChg>
      <pc:sldChg chg="modSp mod">
        <pc:chgData name="Jesús González Rubio" userId="2626522f2cfa55c6" providerId="LiveId" clId="{9AE3B666-3735-4D65-A695-C1837E59F798}" dt="2023-11-09T11:45:51.360" v="761" actId="21"/>
        <pc:sldMkLst>
          <pc:docMk/>
          <pc:sldMk cId="1548963341" sldId="344"/>
        </pc:sldMkLst>
        <pc:spChg chg="mod">
          <ac:chgData name="Jesús González Rubio" userId="2626522f2cfa55c6" providerId="LiveId" clId="{9AE3B666-3735-4D65-A695-C1837E59F798}" dt="2023-11-09T11:45:51.360" v="761" actId="21"/>
          <ac:spMkLst>
            <pc:docMk/>
            <pc:sldMk cId="1548963341" sldId="344"/>
            <ac:spMk id="241" creationId="{00000000-0000-0000-0000-000000000000}"/>
          </ac:spMkLst>
        </pc:spChg>
      </pc:sldChg>
      <pc:sldChg chg="modSp mod">
        <pc:chgData name="Jesús González Rubio" userId="2626522f2cfa55c6" providerId="LiveId" clId="{9AE3B666-3735-4D65-A695-C1837E59F798}" dt="2023-11-09T11:45:27.270" v="759" actId="20577"/>
        <pc:sldMkLst>
          <pc:docMk/>
          <pc:sldMk cId="3628062427" sldId="345"/>
        </pc:sldMkLst>
        <pc:spChg chg="mod">
          <ac:chgData name="Jesús González Rubio" userId="2626522f2cfa55c6" providerId="LiveId" clId="{9AE3B666-3735-4D65-A695-C1837E59F798}" dt="2023-11-09T11:45:27.270" v="759" actId="20577"/>
          <ac:spMkLst>
            <pc:docMk/>
            <pc:sldMk cId="3628062427" sldId="345"/>
            <ac:spMk id="241" creationId="{00000000-0000-0000-0000-000000000000}"/>
          </ac:spMkLst>
        </pc:spChg>
      </pc:sldChg>
      <pc:sldChg chg="modAnim">
        <pc:chgData name="Jesús González Rubio" userId="2626522f2cfa55c6" providerId="LiveId" clId="{9AE3B666-3735-4D65-A695-C1837E59F798}" dt="2023-11-08T22:38:46.347" v="156"/>
        <pc:sldMkLst>
          <pc:docMk/>
          <pc:sldMk cId="3290928037" sldId="347"/>
        </pc:sldMkLst>
      </pc:sldChg>
      <pc:sldChg chg="addSp delSp mod">
        <pc:chgData name="Jesús González Rubio" userId="2626522f2cfa55c6" providerId="LiveId" clId="{9AE3B666-3735-4D65-A695-C1837E59F798}" dt="2023-11-09T12:52:22.760" v="821" actId="22"/>
        <pc:sldMkLst>
          <pc:docMk/>
          <pc:sldMk cId="1615649841" sldId="351"/>
        </pc:sldMkLst>
        <pc:picChg chg="add del">
          <ac:chgData name="Jesús González Rubio" userId="2626522f2cfa55c6" providerId="LiveId" clId="{9AE3B666-3735-4D65-A695-C1837E59F798}" dt="2023-11-09T12:52:22.760" v="821" actId="22"/>
          <ac:picMkLst>
            <pc:docMk/>
            <pc:sldMk cId="1615649841" sldId="351"/>
            <ac:picMk id="3" creationId="{EB696ABD-303F-AA38-1AB7-495829E999D6}"/>
          </ac:picMkLst>
        </pc:picChg>
      </pc:sldChg>
      <pc:sldChg chg="add">
        <pc:chgData name="Jesús González Rubio" userId="2626522f2cfa55c6" providerId="LiveId" clId="{9AE3B666-3735-4D65-A695-C1837E59F798}" dt="2023-11-08T18:21:10.123" v="150"/>
        <pc:sldMkLst>
          <pc:docMk/>
          <pc:sldMk cId="1105187349" sldId="353"/>
        </pc:sldMkLst>
      </pc:sldChg>
      <pc:sldChg chg="del">
        <pc:chgData name="Jesús González Rubio" userId="2626522f2cfa55c6" providerId="LiveId" clId="{9AE3B666-3735-4D65-A695-C1837E59F798}" dt="2023-11-08T18:21:07.558" v="149" actId="2696"/>
        <pc:sldMkLst>
          <pc:docMk/>
          <pc:sldMk cId="1157326231" sldId="353"/>
        </pc:sldMkLst>
      </pc:sldChg>
      <pc:sldChg chg="modSp mod">
        <pc:chgData name="Jesús González Rubio" userId="2626522f2cfa55c6" providerId="LiveId" clId="{9AE3B666-3735-4D65-A695-C1837E59F798}" dt="2023-11-09T12:00:13.580" v="766" actId="1076"/>
        <pc:sldMkLst>
          <pc:docMk/>
          <pc:sldMk cId="2265865377" sldId="355"/>
        </pc:sldMkLst>
        <pc:spChg chg="mod">
          <ac:chgData name="Jesús González Rubio" userId="2626522f2cfa55c6" providerId="LiveId" clId="{9AE3B666-3735-4D65-A695-C1837E59F798}" dt="2023-11-09T12:00:13.580" v="766" actId="1076"/>
          <ac:spMkLst>
            <pc:docMk/>
            <pc:sldMk cId="2265865377" sldId="355"/>
            <ac:spMk id="248" creationId="{00000000-0000-0000-0000-000000000000}"/>
          </ac:spMkLst>
        </pc:spChg>
      </pc:sldChg>
      <pc:sldChg chg="modSp modAnim">
        <pc:chgData name="Jesús González Rubio" userId="2626522f2cfa55c6" providerId="LiveId" clId="{9AE3B666-3735-4D65-A695-C1837E59F798}" dt="2023-11-08T17:36:42.554" v="116"/>
        <pc:sldMkLst>
          <pc:docMk/>
          <pc:sldMk cId="1782385714" sldId="356"/>
        </pc:sldMkLst>
        <pc:spChg chg="mod">
          <ac:chgData name="Jesús González Rubio" userId="2626522f2cfa55c6" providerId="LiveId" clId="{9AE3B666-3735-4D65-A695-C1837E59F798}" dt="2023-11-08T17:35:50.519" v="109" actId="20577"/>
          <ac:spMkLst>
            <pc:docMk/>
            <pc:sldMk cId="1782385714" sldId="356"/>
            <ac:spMk id="241" creationId="{00000000-0000-0000-0000-000000000000}"/>
          </ac:spMkLst>
        </pc:spChg>
      </pc:sldChg>
      <pc:sldChg chg="modAnim">
        <pc:chgData name="Jesús González Rubio" userId="2626522f2cfa55c6" providerId="LiveId" clId="{9AE3B666-3735-4D65-A695-C1837E59F798}" dt="2023-11-08T17:37:07.514" v="119"/>
        <pc:sldMkLst>
          <pc:docMk/>
          <pc:sldMk cId="2892718207" sldId="357"/>
        </pc:sldMkLst>
      </pc:sldChg>
      <pc:sldChg chg="modSp new del mod">
        <pc:chgData name="Jesús González Rubio" userId="2626522f2cfa55c6" providerId="LiveId" clId="{9AE3B666-3735-4D65-A695-C1837E59F798}" dt="2023-11-08T17:27:10.484" v="95" actId="47"/>
        <pc:sldMkLst>
          <pc:docMk/>
          <pc:sldMk cId="1208097916" sldId="358"/>
        </pc:sldMkLst>
        <pc:spChg chg="mod">
          <ac:chgData name="Jesús González Rubio" userId="2626522f2cfa55c6" providerId="LiveId" clId="{9AE3B666-3735-4D65-A695-C1837E59F798}" dt="2023-11-08T17:19:16.928" v="3"/>
          <ac:spMkLst>
            <pc:docMk/>
            <pc:sldMk cId="1208097916" sldId="358"/>
            <ac:spMk id="3" creationId="{9E6833C0-50A1-6BC0-F4C3-1BA44747DC18}"/>
          </ac:spMkLst>
        </pc:spChg>
      </pc:sldChg>
      <pc:sldChg chg="addSp delSp modSp add del mod modAnim">
        <pc:chgData name="Jesús González Rubio" userId="2626522f2cfa55c6" providerId="LiveId" clId="{9AE3B666-3735-4D65-A695-C1837E59F798}" dt="2023-11-09T09:44:17.808" v="683" actId="20577"/>
        <pc:sldMkLst>
          <pc:docMk/>
          <pc:sldMk cId="110389856" sldId="359"/>
        </pc:sldMkLst>
        <pc:spChg chg="mod">
          <ac:chgData name="Jesús González Rubio" userId="2626522f2cfa55c6" providerId="LiveId" clId="{9AE3B666-3735-4D65-A695-C1837E59F798}" dt="2023-11-08T17:20:00.869" v="80" actId="20577"/>
          <ac:spMkLst>
            <pc:docMk/>
            <pc:sldMk cId="110389856" sldId="359"/>
            <ac:spMk id="240" creationId="{00000000-0000-0000-0000-000000000000}"/>
          </ac:spMkLst>
        </pc:spChg>
        <pc:spChg chg="mod">
          <ac:chgData name="Jesús González Rubio" userId="2626522f2cfa55c6" providerId="LiveId" clId="{9AE3B666-3735-4D65-A695-C1837E59F798}" dt="2023-11-09T09:25:22.099" v="633" actId="20577"/>
          <ac:spMkLst>
            <pc:docMk/>
            <pc:sldMk cId="110389856" sldId="359"/>
            <ac:spMk id="241" creationId="{00000000-0000-0000-0000-000000000000}"/>
          </ac:spMkLst>
        </pc:spChg>
        <pc:picChg chg="add del mod">
          <ac:chgData name="Jesús González Rubio" userId="2626522f2cfa55c6" providerId="LiveId" clId="{9AE3B666-3735-4D65-A695-C1837E59F798}" dt="2023-11-09T08:32:00.504" v="330" actId="21"/>
          <ac:picMkLst>
            <pc:docMk/>
            <pc:sldMk cId="110389856" sldId="359"/>
            <ac:picMk id="3" creationId="{E87A6A98-EABE-56EB-3309-40FE4DF7F875}"/>
          </ac:picMkLst>
        </pc:picChg>
        <pc:picChg chg="add del mod">
          <ac:chgData name="Jesús González Rubio" userId="2626522f2cfa55c6" providerId="LiveId" clId="{9AE3B666-3735-4D65-A695-C1837E59F798}" dt="2023-11-09T08:37:32.488" v="346" actId="478"/>
          <ac:picMkLst>
            <pc:docMk/>
            <pc:sldMk cId="110389856" sldId="359"/>
            <ac:picMk id="5" creationId="{A7CD9A7E-A25E-6FEF-6A8B-20C4D32E241F}"/>
          </ac:picMkLst>
        </pc:picChg>
      </pc:sldChg>
      <pc:sldChg chg="addSp delSp modSp add mod modAnim">
        <pc:chgData name="Jesús González Rubio" userId="2626522f2cfa55c6" providerId="LiveId" clId="{9AE3B666-3735-4D65-A695-C1837E59F798}" dt="2023-11-09T11:11:00.743" v="751" actId="113"/>
        <pc:sldMkLst>
          <pc:docMk/>
          <pc:sldMk cId="2533621607" sldId="360"/>
        </pc:sldMkLst>
        <pc:spChg chg="mod">
          <ac:chgData name="Jesús González Rubio" userId="2626522f2cfa55c6" providerId="LiveId" clId="{9AE3B666-3735-4D65-A695-C1837E59F798}" dt="2023-11-09T11:11:00.743" v="751" actId="113"/>
          <ac:spMkLst>
            <pc:docMk/>
            <pc:sldMk cId="2533621607" sldId="360"/>
            <ac:spMk id="241" creationId="{00000000-0000-0000-0000-000000000000}"/>
          </ac:spMkLst>
        </pc:spChg>
        <pc:picChg chg="add del mod">
          <ac:chgData name="Jesús González Rubio" userId="2626522f2cfa55c6" providerId="LiveId" clId="{9AE3B666-3735-4D65-A695-C1837E59F798}" dt="2023-11-09T08:37:27.106" v="341" actId="22"/>
          <ac:picMkLst>
            <pc:docMk/>
            <pc:sldMk cId="2533621607" sldId="360"/>
            <ac:picMk id="3" creationId="{B45275AC-7D75-E002-1A40-553124A15295}"/>
          </ac:picMkLst>
        </pc:picChg>
        <pc:picChg chg="add del mod">
          <ac:chgData name="Jesús González Rubio" userId="2626522f2cfa55c6" providerId="LiveId" clId="{9AE3B666-3735-4D65-A695-C1837E59F798}" dt="2023-11-09T08:38:31.523" v="348" actId="478"/>
          <ac:picMkLst>
            <pc:docMk/>
            <pc:sldMk cId="2533621607" sldId="360"/>
            <ac:picMk id="4" creationId="{4C06801B-9D7A-3D8F-2A16-0382A14122A9}"/>
          </ac:picMkLst>
        </pc:picChg>
      </pc:sldChg>
      <pc:sldChg chg="new del">
        <pc:chgData name="Jesús González Rubio" userId="2626522f2cfa55c6" providerId="LiveId" clId="{9AE3B666-3735-4D65-A695-C1837E59F798}" dt="2023-11-08T17:55:25.605" v="123" actId="47"/>
        <pc:sldMkLst>
          <pc:docMk/>
          <pc:sldMk cId="1292393230" sldId="361"/>
        </pc:sldMkLst>
      </pc:sldChg>
      <pc:sldChg chg="addSp delSp modSp new mod">
        <pc:chgData name="Jesús González Rubio" userId="2626522f2cfa55c6" providerId="LiveId" clId="{9AE3B666-3735-4D65-A695-C1837E59F798}" dt="2023-11-08T18:06:04.320" v="134" actId="21"/>
        <pc:sldMkLst>
          <pc:docMk/>
          <pc:sldMk cId="1846239881" sldId="361"/>
        </pc:sldMkLst>
        <pc:picChg chg="add mod">
          <ac:chgData name="Jesús González Rubio" userId="2626522f2cfa55c6" providerId="LiveId" clId="{9AE3B666-3735-4D65-A695-C1837E59F798}" dt="2023-11-08T18:01:17.207" v="128" actId="14100"/>
          <ac:picMkLst>
            <pc:docMk/>
            <pc:sldMk cId="1846239881" sldId="361"/>
            <ac:picMk id="5" creationId="{0940E3E6-C0A0-AA1C-3C6C-8D2DB5302035}"/>
          </ac:picMkLst>
        </pc:picChg>
        <pc:picChg chg="add del">
          <ac:chgData name="Jesús González Rubio" userId="2626522f2cfa55c6" providerId="LiveId" clId="{9AE3B666-3735-4D65-A695-C1837E59F798}" dt="2023-11-08T18:06:04.320" v="134" actId="21"/>
          <ac:picMkLst>
            <pc:docMk/>
            <pc:sldMk cId="1846239881" sldId="361"/>
            <ac:picMk id="7" creationId="{C5C86E8F-D538-91BC-83C1-29BE06296143}"/>
          </ac:picMkLst>
        </pc:picChg>
      </pc:sldChg>
      <pc:sldChg chg="addSp modSp new del mod">
        <pc:chgData name="Jesús González Rubio" userId="2626522f2cfa55c6" providerId="LiveId" clId="{9AE3B666-3735-4D65-A695-C1837E59F798}" dt="2023-11-08T18:11:38.354" v="144" actId="47"/>
        <pc:sldMkLst>
          <pc:docMk/>
          <pc:sldMk cId="1548138005" sldId="362"/>
        </pc:sldMkLst>
        <pc:picChg chg="add mod">
          <ac:chgData name="Jesús González Rubio" userId="2626522f2cfa55c6" providerId="LiveId" clId="{9AE3B666-3735-4D65-A695-C1837E59F798}" dt="2023-11-08T18:04:25.540" v="132" actId="14100"/>
          <ac:picMkLst>
            <pc:docMk/>
            <pc:sldMk cId="1548138005" sldId="362"/>
            <ac:picMk id="5" creationId="{AADBF628-16C5-4535-CE37-2323E4B92665}"/>
          </ac:picMkLst>
        </pc:picChg>
      </pc:sldChg>
      <pc:sldChg chg="addSp modSp new mod modShow">
        <pc:chgData name="Jesús González Rubio" userId="2626522f2cfa55c6" providerId="LiveId" clId="{9AE3B666-3735-4D65-A695-C1837E59F798}" dt="2023-11-09T10:28:42.089" v="729" actId="729"/>
        <pc:sldMkLst>
          <pc:docMk/>
          <pc:sldMk cId="114797208" sldId="363"/>
        </pc:sldMkLst>
        <pc:picChg chg="add mod">
          <ac:chgData name="Jesús González Rubio" userId="2626522f2cfa55c6" providerId="LiveId" clId="{9AE3B666-3735-4D65-A695-C1837E59F798}" dt="2023-11-08T18:06:13.407" v="138" actId="14100"/>
          <ac:picMkLst>
            <pc:docMk/>
            <pc:sldMk cId="114797208" sldId="363"/>
            <ac:picMk id="4" creationId="{D11D092E-B8B8-C33A-C41C-EB17EB1D73F3}"/>
          </ac:picMkLst>
        </pc:picChg>
      </pc:sldChg>
      <pc:sldChg chg="addSp modSp new mod modShow">
        <pc:chgData name="Jesús González Rubio" userId="2626522f2cfa55c6" providerId="LiveId" clId="{9AE3B666-3735-4D65-A695-C1837E59F798}" dt="2023-11-09T10:28:35.857" v="728" actId="729"/>
        <pc:sldMkLst>
          <pc:docMk/>
          <pc:sldMk cId="262580483" sldId="364"/>
        </pc:sldMkLst>
        <pc:picChg chg="add mod">
          <ac:chgData name="Jesús González Rubio" userId="2626522f2cfa55c6" providerId="LiveId" clId="{9AE3B666-3735-4D65-A695-C1837E59F798}" dt="2023-11-08T18:11:31.367" v="143" actId="14100"/>
          <ac:picMkLst>
            <pc:docMk/>
            <pc:sldMk cId="262580483" sldId="364"/>
            <ac:picMk id="5" creationId="{3425F08B-5635-835A-B187-D2A7A083B830}"/>
          </ac:picMkLst>
        </pc:picChg>
      </pc:sldChg>
      <pc:sldChg chg="addSp modSp new mod">
        <pc:chgData name="Jesús González Rubio" userId="2626522f2cfa55c6" providerId="LiveId" clId="{9AE3B666-3735-4D65-A695-C1837E59F798}" dt="2023-11-08T18:19:25.821" v="148" actId="14100"/>
        <pc:sldMkLst>
          <pc:docMk/>
          <pc:sldMk cId="1019147891" sldId="365"/>
        </pc:sldMkLst>
        <pc:picChg chg="add mod">
          <ac:chgData name="Jesús González Rubio" userId="2626522f2cfa55c6" providerId="LiveId" clId="{9AE3B666-3735-4D65-A695-C1837E59F798}" dt="2023-11-08T18:19:25.821" v="148" actId="14100"/>
          <ac:picMkLst>
            <pc:docMk/>
            <pc:sldMk cId="1019147891" sldId="365"/>
            <ac:picMk id="5" creationId="{90392004-C8A6-4993-9F5B-6ADCF76EE0BE}"/>
          </ac:picMkLst>
        </pc:picChg>
      </pc:sldChg>
      <pc:sldChg chg="addSp modSp new mod">
        <pc:chgData name="Jesús González Rubio" userId="2626522f2cfa55c6" providerId="LiveId" clId="{9AE3B666-3735-4D65-A695-C1837E59F798}" dt="2023-11-08T22:17:02.460" v="155" actId="14100"/>
        <pc:sldMkLst>
          <pc:docMk/>
          <pc:sldMk cId="177119803" sldId="366"/>
        </pc:sldMkLst>
        <pc:picChg chg="add mod">
          <ac:chgData name="Jesús González Rubio" userId="2626522f2cfa55c6" providerId="LiveId" clId="{9AE3B666-3735-4D65-A695-C1837E59F798}" dt="2023-11-08T22:17:02.460" v="155" actId="14100"/>
          <ac:picMkLst>
            <pc:docMk/>
            <pc:sldMk cId="177119803" sldId="366"/>
            <ac:picMk id="5" creationId="{C0304788-C645-59E3-52EA-6A53A0B4ED8C}"/>
          </ac:picMkLst>
        </pc:picChg>
      </pc:sldChg>
      <pc:sldChg chg="addSp delSp modSp new mod ord">
        <pc:chgData name="Jesús González Rubio" userId="2626522f2cfa55c6" providerId="LiveId" clId="{9AE3B666-3735-4D65-A695-C1837E59F798}" dt="2023-11-09T11:58:16.613" v="765"/>
        <pc:sldMkLst>
          <pc:docMk/>
          <pc:sldMk cId="1628144297" sldId="367"/>
        </pc:sldMkLst>
        <pc:picChg chg="add del mod">
          <ac:chgData name="Jesús González Rubio" userId="2626522f2cfa55c6" providerId="LiveId" clId="{9AE3B666-3735-4D65-A695-C1837E59F798}" dt="2023-11-08T22:44:19.347" v="163" actId="478"/>
          <ac:picMkLst>
            <pc:docMk/>
            <pc:sldMk cId="1628144297" sldId="367"/>
            <ac:picMk id="5" creationId="{CF891EA5-701B-7AE9-7F41-9C1085CEB0D2}"/>
          </ac:picMkLst>
        </pc:picChg>
        <pc:picChg chg="add mod">
          <ac:chgData name="Jesús González Rubio" userId="2626522f2cfa55c6" providerId="LiveId" clId="{9AE3B666-3735-4D65-A695-C1837E59F798}" dt="2023-11-08T22:44:27.646" v="166" actId="14100"/>
          <ac:picMkLst>
            <pc:docMk/>
            <pc:sldMk cId="1628144297" sldId="367"/>
            <ac:picMk id="7" creationId="{D21CFE6D-27FE-DF7F-7636-9898A170ED57}"/>
          </ac:picMkLst>
        </pc:picChg>
      </pc:sldChg>
      <pc:sldChg chg="addSp modSp new mod">
        <pc:chgData name="Jesús González Rubio" userId="2626522f2cfa55c6" providerId="LiveId" clId="{9AE3B666-3735-4D65-A695-C1837E59F798}" dt="2023-11-08T22:47:15.565" v="172" actId="14100"/>
        <pc:sldMkLst>
          <pc:docMk/>
          <pc:sldMk cId="48701266" sldId="368"/>
        </pc:sldMkLst>
        <pc:picChg chg="add mod">
          <ac:chgData name="Jesús González Rubio" userId="2626522f2cfa55c6" providerId="LiveId" clId="{9AE3B666-3735-4D65-A695-C1837E59F798}" dt="2023-11-08T22:47:15.565" v="172" actId="14100"/>
          <ac:picMkLst>
            <pc:docMk/>
            <pc:sldMk cId="48701266" sldId="368"/>
            <ac:picMk id="5" creationId="{DA82AE9C-1CAC-C273-1896-C91906EA1D25}"/>
          </ac:picMkLst>
        </pc:picChg>
      </pc:sldChg>
      <pc:sldChg chg="addSp modSp new mod ord">
        <pc:chgData name="Jesús González Rubio" userId="2626522f2cfa55c6" providerId="LiveId" clId="{9AE3B666-3735-4D65-A695-C1837E59F798}" dt="2023-11-08T23:06:21.599" v="187"/>
        <pc:sldMkLst>
          <pc:docMk/>
          <pc:sldMk cId="2066046292" sldId="369"/>
        </pc:sldMkLst>
        <pc:picChg chg="add mod">
          <ac:chgData name="Jesús González Rubio" userId="2626522f2cfa55c6" providerId="LiveId" clId="{9AE3B666-3735-4D65-A695-C1837E59F798}" dt="2023-11-08T22:53:35.205" v="176" actId="14100"/>
          <ac:picMkLst>
            <pc:docMk/>
            <pc:sldMk cId="2066046292" sldId="369"/>
            <ac:picMk id="5" creationId="{AF62857F-FA92-537E-D9CF-C1FB1F820F43}"/>
          </ac:picMkLst>
        </pc:picChg>
      </pc:sldChg>
      <pc:sldChg chg="addSp modSp new mod ord">
        <pc:chgData name="Jesús González Rubio" userId="2626522f2cfa55c6" providerId="LiveId" clId="{9AE3B666-3735-4D65-A695-C1837E59F798}" dt="2023-11-08T23:06:23.037" v="189"/>
        <pc:sldMkLst>
          <pc:docMk/>
          <pc:sldMk cId="196822121" sldId="370"/>
        </pc:sldMkLst>
        <pc:picChg chg="add mod">
          <ac:chgData name="Jesús González Rubio" userId="2626522f2cfa55c6" providerId="LiveId" clId="{9AE3B666-3735-4D65-A695-C1837E59F798}" dt="2023-11-08T22:54:39.627" v="181" actId="14100"/>
          <ac:picMkLst>
            <pc:docMk/>
            <pc:sldMk cId="196822121" sldId="370"/>
            <ac:picMk id="5" creationId="{0C4017EA-4E37-5E2C-F055-1DC696B62B52}"/>
          </ac:picMkLst>
        </pc:picChg>
      </pc:sldChg>
      <pc:sldChg chg="addSp modSp new mod ord">
        <pc:chgData name="Jesús González Rubio" userId="2626522f2cfa55c6" providerId="LiveId" clId="{9AE3B666-3735-4D65-A695-C1837E59F798}" dt="2023-11-09T11:58:03.824" v="763"/>
        <pc:sldMkLst>
          <pc:docMk/>
          <pc:sldMk cId="2246556511" sldId="371"/>
        </pc:sldMkLst>
        <pc:picChg chg="add mod">
          <ac:chgData name="Jesús González Rubio" userId="2626522f2cfa55c6" providerId="LiveId" clId="{9AE3B666-3735-4D65-A695-C1837E59F798}" dt="2023-11-08T23:05:52.780" v="185" actId="14100"/>
          <ac:picMkLst>
            <pc:docMk/>
            <pc:sldMk cId="2246556511" sldId="371"/>
            <ac:picMk id="5" creationId="{6D559CC9-9826-4BB8-6777-75947B3C0DB7}"/>
          </ac:picMkLst>
        </pc:picChg>
      </pc:sldChg>
      <pc:sldChg chg="addSp modSp new mod ord">
        <pc:chgData name="Jesús González Rubio" userId="2626522f2cfa55c6" providerId="LiveId" clId="{9AE3B666-3735-4D65-A695-C1837E59F798}" dt="2023-11-09T21:32:03.356" v="925"/>
        <pc:sldMkLst>
          <pc:docMk/>
          <pc:sldMk cId="1626642946" sldId="372"/>
        </pc:sldMkLst>
        <pc:picChg chg="add mod">
          <ac:chgData name="Jesús González Rubio" userId="2626522f2cfa55c6" providerId="LiveId" clId="{9AE3B666-3735-4D65-A695-C1837E59F798}" dt="2023-11-08T23:18:36.891" v="195" actId="14100"/>
          <ac:picMkLst>
            <pc:docMk/>
            <pc:sldMk cId="1626642946" sldId="372"/>
            <ac:picMk id="5" creationId="{AB4F88B9-CB8D-D7A5-6214-92A9C9063B5F}"/>
          </ac:picMkLst>
        </pc:picChg>
      </pc:sldChg>
      <pc:sldChg chg="addSp delSp modSp new mod delAnim modAnim">
        <pc:chgData name="Jesús González Rubio" userId="2626522f2cfa55c6" providerId="LiveId" clId="{9AE3B666-3735-4D65-A695-C1837E59F798}" dt="2023-11-09T15:13:57.905" v="916" actId="14100"/>
        <pc:sldMkLst>
          <pc:docMk/>
          <pc:sldMk cId="2264604033" sldId="373"/>
        </pc:sldMkLst>
        <pc:picChg chg="add del mod">
          <ac:chgData name="Jesús González Rubio" userId="2626522f2cfa55c6" providerId="LiveId" clId="{9AE3B666-3735-4D65-A695-C1837E59F798}" dt="2023-11-09T15:09:36.539" v="871" actId="478"/>
          <ac:picMkLst>
            <pc:docMk/>
            <pc:sldMk cId="2264604033" sldId="373"/>
            <ac:picMk id="5" creationId="{78B85357-8FF3-0B0F-B392-B425976A36F8}"/>
          </ac:picMkLst>
        </pc:picChg>
        <pc:picChg chg="add del mod">
          <ac:chgData name="Jesús González Rubio" userId="2626522f2cfa55c6" providerId="LiveId" clId="{9AE3B666-3735-4D65-A695-C1837E59F798}" dt="2023-11-09T15:13:06.778" v="895" actId="478"/>
          <ac:picMkLst>
            <pc:docMk/>
            <pc:sldMk cId="2264604033" sldId="373"/>
            <ac:picMk id="6" creationId="{571A687F-4C68-13E5-D910-DF8149977734}"/>
          </ac:picMkLst>
        </pc:picChg>
        <pc:picChg chg="add del mod">
          <ac:chgData name="Jesús González Rubio" userId="2626522f2cfa55c6" providerId="LiveId" clId="{9AE3B666-3735-4D65-A695-C1837E59F798}" dt="2023-11-09T15:13:16.069" v="899" actId="21"/>
          <ac:picMkLst>
            <pc:docMk/>
            <pc:sldMk cId="2264604033" sldId="373"/>
            <ac:picMk id="7" creationId="{AFCD3747-5157-2DA4-06FA-F9DFE2043B1B}"/>
          </ac:picMkLst>
        </pc:picChg>
        <pc:picChg chg="add del mod">
          <ac:chgData name="Jesús González Rubio" userId="2626522f2cfa55c6" providerId="LiveId" clId="{9AE3B666-3735-4D65-A695-C1837E59F798}" dt="2023-11-09T15:13:20.670" v="902" actId="21"/>
          <ac:picMkLst>
            <pc:docMk/>
            <pc:sldMk cId="2264604033" sldId="373"/>
            <ac:picMk id="8" creationId="{183A504B-27A1-33E0-86CB-F345A4A57B30}"/>
          </ac:picMkLst>
        </pc:picChg>
        <pc:picChg chg="add mod">
          <ac:chgData name="Jesús González Rubio" userId="2626522f2cfa55c6" providerId="LiveId" clId="{9AE3B666-3735-4D65-A695-C1837E59F798}" dt="2023-11-09T15:13:32.159" v="906" actId="14100"/>
          <ac:picMkLst>
            <pc:docMk/>
            <pc:sldMk cId="2264604033" sldId="373"/>
            <ac:picMk id="10" creationId="{084BE2E8-2410-E54E-28A7-B8E50B0D6548}"/>
          </ac:picMkLst>
        </pc:picChg>
        <pc:picChg chg="add mod">
          <ac:chgData name="Jesús González Rubio" userId="2626522f2cfa55c6" providerId="LiveId" clId="{9AE3B666-3735-4D65-A695-C1837E59F798}" dt="2023-11-09T15:13:44.479" v="911" actId="1076"/>
          <ac:picMkLst>
            <pc:docMk/>
            <pc:sldMk cId="2264604033" sldId="373"/>
            <ac:picMk id="11" creationId="{E3724314-C23C-8CA8-2595-65DEC398A53F}"/>
          </ac:picMkLst>
        </pc:picChg>
        <pc:picChg chg="add mod">
          <ac:chgData name="Jesús González Rubio" userId="2626522f2cfa55c6" providerId="LiveId" clId="{9AE3B666-3735-4D65-A695-C1837E59F798}" dt="2023-11-09T15:13:57.905" v="916" actId="14100"/>
          <ac:picMkLst>
            <pc:docMk/>
            <pc:sldMk cId="2264604033" sldId="373"/>
            <ac:picMk id="12" creationId="{F0CE13D7-90CC-1588-ACC2-9C3FE54CD3FF}"/>
          </ac:picMkLst>
        </pc:picChg>
      </pc:sldChg>
      <pc:sldChg chg="addSp delSp modSp add mod delAnim modAnim modNotes">
        <pc:chgData name="Jesús González Rubio" userId="2626522f2cfa55c6" providerId="LiveId" clId="{9AE3B666-3735-4D65-A695-C1837E59F798}" dt="2023-11-09T09:05:00.673" v="624"/>
        <pc:sldMkLst>
          <pc:docMk/>
          <pc:sldMk cId="0" sldId="374"/>
        </pc:sldMkLst>
        <pc:spChg chg="add del mod">
          <ac:chgData name="Jesús González Rubio" userId="2626522f2cfa55c6" providerId="LiveId" clId="{9AE3B666-3735-4D65-A695-C1837E59F798}" dt="2023-11-09T08:42:00.316" v="448" actId="478"/>
          <ac:spMkLst>
            <pc:docMk/>
            <pc:sldMk cId="0" sldId="374"/>
            <ac:spMk id="3" creationId="{B0A0C17D-7982-BD4A-117C-B03B1E792916}"/>
          </ac:spMkLst>
        </pc:spChg>
        <pc:spChg chg="add del mod">
          <ac:chgData name="Jesús González Rubio" userId="2626522f2cfa55c6" providerId="LiveId" clId="{9AE3B666-3735-4D65-A695-C1837E59F798}" dt="2023-11-09T08:42:13.223" v="451" actId="478"/>
          <ac:spMkLst>
            <pc:docMk/>
            <pc:sldMk cId="0" sldId="374"/>
            <ac:spMk id="5" creationId="{032E7561-59FA-13A2-1483-F37528C076AF}"/>
          </ac:spMkLst>
        </pc:spChg>
        <pc:spChg chg="del mod">
          <ac:chgData name="Jesús González Rubio" userId="2626522f2cfa55c6" providerId="LiveId" clId="{9AE3B666-3735-4D65-A695-C1837E59F798}" dt="2023-11-09T08:42:08.673" v="450" actId="478"/>
          <ac:spMkLst>
            <pc:docMk/>
            <pc:sldMk cId="0" sldId="374"/>
            <ac:spMk id="710" creationId="{00000000-0000-0000-0000-000000000000}"/>
          </ac:spMkLst>
        </pc:spChg>
        <pc:spChg chg="mod">
          <ac:chgData name="Jesús González Rubio" userId="2626522f2cfa55c6" providerId="LiveId" clId="{9AE3B666-3735-4D65-A695-C1837E59F798}" dt="2023-11-09T09:04:33.190" v="617" actId="255"/>
          <ac:spMkLst>
            <pc:docMk/>
            <pc:sldMk cId="0" sldId="374"/>
            <ac:spMk id="711" creationId="{00000000-0000-0000-0000-000000000000}"/>
          </ac:spMkLst>
        </pc:spChg>
        <pc:spChg chg="del">
          <ac:chgData name="Jesús González Rubio" userId="2626522f2cfa55c6" providerId="LiveId" clId="{9AE3B666-3735-4D65-A695-C1837E59F798}" dt="2023-11-09T08:41:50.129" v="445" actId="478"/>
          <ac:spMkLst>
            <pc:docMk/>
            <pc:sldMk cId="0" sldId="374"/>
            <ac:spMk id="712" creationId="{00000000-0000-0000-0000-000000000000}"/>
          </ac:spMkLst>
        </pc:spChg>
        <pc:picChg chg="add del mod">
          <ac:chgData name="Jesús González Rubio" userId="2626522f2cfa55c6" providerId="LiveId" clId="{9AE3B666-3735-4D65-A695-C1837E59F798}" dt="2023-11-09T08:45:35.848" v="485" actId="478"/>
          <ac:picMkLst>
            <pc:docMk/>
            <pc:sldMk cId="0" sldId="374"/>
            <ac:picMk id="7" creationId="{0F373942-53BA-3164-8C36-9E88B43D0016}"/>
          </ac:picMkLst>
        </pc:picChg>
        <pc:picChg chg="add mod">
          <ac:chgData name="Jesús González Rubio" userId="2626522f2cfa55c6" providerId="LiveId" clId="{9AE3B666-3735-4D65-A695-C1837E59F798}" dt="2023-11-09T09:04:39.200" v="618" actId="1076"/>
          <ac:picMkLst>
            <pc:docMk/>
            <pc:sldMk cId="0" sldId="374"/>
            <ac:picMk id="9" creationId="{BD84317A-76B0-412C-3B94-47A7B963640E}"/>
          </ac:picMkLst>
        </pc:picChg>
        <pc:picChg chg="add del mod">
          <ac:chgData name="Jesús González Rubio" userId="2626522f2cfa55c6" providerId="LiveId" clId="{9AE3B666-3735-4D65-A695-C1837E59F798}" dt="2023-11-09T08:51:37.543" v="494" actId="478"/>
          <ac:picMkLst>
            <pc:docMk/>
            <pc:sldMk cId="0" sldId="374"/>
            <ac:picMk id="11" creationId="{CA41C0F1-B43F-5CBE-5975-FC48E8C76CA5}"/>
          </ac:picMkLst>
        </pc:picChg>
        <pc:picChg chg="add del mod">
          <ac:chgData name="Jesús González Rubio" userId="2626522f2cfa55c6" providerId="LiveId" clId="{9AE3B666-3735-4D65-A695-C1837E59F798}" dt="2023-11-09T09:01:43.931" v="577" actId="478"/>
          <ac:picMkLst>
            <pc:docMk/>
            <pc:sldMk cId="0" sldId="374"/>
            <ac:picMk id="13" creationId="{D76BED87-0C4B-6334-2229-325DCA4FC9EF}"/>
          </ac:picMkLst>
        </pc:picChg>
        <pc:picChg chg="add mod">
          <ac:chgData name="Jesús González Rubio" userId="2626522f2cfa55c6" providerId="LiveId" clId="{9AE3B666-3735-4D65-A695-C1837E59F798}" dt="2023-11-09T09:04:58.257" v="623" actId="1076"/>
          <ac:picMkLst>
            <pc:docMk/>
            <pc:sldMk cId="0" sldId="374"/>
            <ac:picMk id="15" creationId="{EB6C71E2-7029-7B6E-F816-2520D9944227}"/>
          </ac:picMkLst>
        </pc:picChg>
        <pc:picChg chg="add mod">
          <ac:chgData name="Jesús González Rubio" userId="2626522f2cfa55c6" providerId="LiveId" clId="{9AE3B666-3735-4D65-A695-C1837E59F798}" dt="2023-11-09T09:04:48.640" v="621" actId="1076"/>
          <ac:picMkLst>
            <pc:docMk/>
            <pc:sldMk cId="0" sldId="374"/>
            <ac:picMk id="17" creationId="{D88FA1F5-D196-EBDB-2BC3-6ED3F6DB6744}"/>
          </ac:picMkLst>
        </pc:picChg>
        <pc:picChg chg="add del">
          <ac:chgData name="Jesús González Rubio" userId="2626522f2cfa55c6" providerId="LiveId" clId="{9AE3B666-3735-4D65-A695-C1837E59F798}" dt="2023-11-09T08:56:51.016" v="513" actId="478"/>
          <ac:picMkLst>
            <pc:docMk/>
            <pc:sldMk cId="0" sldId="374"/>
            <ac:picMk id="713" creationId="{00000000-0000-0000-0000-000000000000}"/>
          </ac:picMkLst>
        </pc:picChg>
      </pc:sldChg>
      <pc:sldChg chg="add del">
        <pc:chgData name="Jesús González Rubio" userId="2626522f2cfa55c6" providerId="LiveId" clId="{9AE3B666-3735-4D65-A695-C1837E59F798}" dt="2023-11-09T08:09:54.123" v="323" actId="47"/>
        <pc:sldMkLst>
          <pc:docMk/>
          <pc:sldMk cId="1982898543" sldId="374"/>
        </pc:sldMkLst>
      </pc:sldChg>
      <pc:sldChg chg="modSp add del mod">
        <pc:chgData name="Jesús González Rubio" userId="2626522f2cfa55c6" providerId="LiveId" clId="{9AE3B666-3735-4D65-A695-C1837E59F798}" dt="2023-11-09T08:39:21.319" v="366" actId="47"/>
        <pc:sldMkLst>
          <pc:docMk/>
          <pc:sldMk cId="4244249624" sldId="374"/>
        </pc:sldMkLst>
        <pc:spChg chg="mod">
          <ac:chgData name="Jesús González Rubio" userId="2626522f2cfa55c6" providerId="LiveId" clId="{9AE3B666-3735-4D65-A695-C1837E59F798}" dt="2023-11-09T08:39:19.279" v="365" actId="6549"/>
          <ac:spMkLst>
            <pc:docMk/>
            <pc:sldMk cId="4244249624" sldId="374"/>
            <ac:spMk id="240" creationId="{00000000-0000-0000-0000-000000000000}"/>
          </ac:spMkLst>
        </pc:spChg>
      </pc:sldChg>
      <pc:sldChg chg="addSp delSp modSp new mod modAnim">
        <pc:chgData name="Jesús González Rubio" userId="2626522f2cfa55c6" providerId="LiveId" clId="{9AE3B666-3735-4D65-A695-C1837E59F798}" dt="2023-11-09T12:12:50.887" v="790"/>
        <pc:sldMkLst>
          <pc:docMk/>
          <pc:sldMk cId="3763724098" sldId="375"/>
        </pc:sldMkLst>
        <pc:picChg chg="add del mod">
          <ac:chgData name="Jesús González Rubio" userId="2626522f2cfa55c6" providerId="LiveId" clId="{9AE3B666-3735-4D65-A695-C1837E59F798}" dt="2023-11-09T12:09:23.985" v="771" actId="478"/>
          <ac:picMkLst>
            <pc:docMk/>
            <pc:sldMk cId="3763724098" sldId="375"/>
            <ac:picMk id="5" creationId="{412F8A1F-5DDC-5F97-61D4-C2415A92FE8D}"/>
          </ac:picMkLst>
        </pc:picChg>
        <pc:picChg chg="add del mod modCrop">
          <ac:chgData name="Jesús González Rubio" userId="2626522f2cfa55c6" providerId="LiveId" clId="{9AE3B666-3735-4D65-A695-C1837E59F798}" dt="2023-11-09T12:11:45.364" v="782" actId="478"/>
          <ac:picMkLst>
            <pc:docMk/>
            <pc:sldMk cId="3763724098" sldId="375"/>
            <ac:picMk id="7" creationId="{A3A03B57-A514-2E6B-62EC-8A864FA54DC1}"/>
          </ac:picMkLst>
        </pc:picChg>
        <pc:picChg chg="add mod">
          <ac:chgData name="Jesús González Rubio" userId="2626522f2cfa55c6" providerId="LiveId" clId="{9AE3B666-3735-4D65-A695-C1837E59F798}" dt="2023-11-09T12:11:50.577" v="785" actId="14100"/>
          <ac:picMkLst>
            <pc:docMk/>
            <pc:sldMk cId="3763724098" sldId="375"/>
            <ac:picMk id="9" creationId="{480F4972-7139-BA12-8B43-111A692DFCCF}"/>
          </ac:picMkLst>
        </pc:picChg>
        <pc:picChg chg="add mod">
          <ac:chgData name="Jesús González Rubio" userId="2626522f2cfa55c6" providerId="LiveId" clId="{9AE3B666-3735-4D65-A695-C1837E59F798}" dt="2023-11-09T12:12:43.633" v="788" actId="14100"/>
          <ac:picMkLst>
            <pc:docMk/>
            <pc:sldMk cId="3763724098" sldId="375"/>
            <ac:picMk id="11" creationId="{5DA98182-DC03-C65F-305E-489F00A28736}"/>
          </ac:picMkLst>
        </pc:picChg>
      </pc:sldChg>
      <pc:sldChg chg="modSp add mod">
        <pc:chgData name="Jesús González Rubio" userId="2626522f2cfa55c6" providerId="LiveId" clId="{9AE3B666-3735-4D65-A695-C1837E59F798}" dt="2023-11-09T12:52:40.675" v="840" actId="20577"/>
        <pc:sldMkLst>
          <pc:docMk/>
          <pc:sldMk cId="3234498968" sldId="376"/>
        </pc:sldMkLst>
        <pc:spChg chg="mod">
          <ac:chgData name="Jesús González Rubio" userId="2626522f2cfa55c6" providerId="LiveId" clId="{9AE3B666-3735-4D65-A695-C1837E59F798}" dt="2023-11-09T12:52:40.675" v="840" actId="20577"/>
          <ac:spMkLst>
            <pc:docMk/>
            <pc:sldMk cId="3234498968" sldId="376"/>
            <ac:spMk id="248" creationId="{00000000-0000-0000-0000-000000000000}"/>
          </ac:spMkLst>
        </pc:spChg>
      </pc:sldChg>
      <pc:sldChg chg="addSp delSp modSp new">
        <pc:chgData name="Jesús González Rubio" userId="2626522f2cfa55c6" providerId="LiveId" clId="{9AE3B666-3735-4D65-A695-C1837E59F798}" dt="2023-11-09T12:55:55.843" v="850" actId="14100"/>
        <pc:sldMkLst>
          <pc:docMk/>
          <pc:sldMk cId="1437102402" sldId="377"/>
        </pc:sldMkLst>
        <pc:picChg chg="add del mod">
          <ac:chgData name="Jesús González Rubio" userId="2626522f2cfa55c6" providerId="LiveId" clId="{9AE3B666-3735-4D65-A695-C1837E59F798}" dt="2023-11-09T12:54:47.387" v="845" actId="478"/>
          <ac:picMkLst>
            <pc:docMk/>
            <pc:sldMk cId="1437102402" sldId="377"/>
            <ac:picMk id="2050" creationId="{76A83E5C-9C20-D1D2-DF29-2865A0177CF2}"/>
          </ac:picMkLst>
        </pc:picChg>
        <pc:picChg chg="add del mod">
          <ac:chgData name="Jesús González Rubio" userId="2626522f2cfa55c6" providerId="LiveId" clId="{9AE3B666-3735-4D65-A695-C1837E59F798}" dt="2023-11-09T12:55:55.843" v="850" actId="14100"/>
          <ac:picMkLst>
            <pc:docMk/>
            <pc:sldMk cId="1437102402" sldId="377"/>
            <ac:picMk id="2052" creationId="{4B3695B2-60C3-898B-9DE2-169C74C717ED}"/>
          </ac:picMkLst>
        </pc:picChg>
      </pc:sldChg>
      <pc:sldChg chg="addSp modSp new mod">
        <pc:chgData name="Jesús González Rubio" userId="2626522f2cfa55c6" providerId="LiveId" clId="{9AE3B666-3735-4D65-A695-C1837E59F798}" dt="2023-11-09T12:59:16.566" v="855" actId="14100"/>
        <pc:sldMkLst>
          <pc:docMk/>
          <pc:sldMk cId="3885486696" sldId="378"/>
        </pc:sldMkLst>
        <pc:picChg chg="add mod">
          <ac:chgData name="Jesús González Rubio" userId="2626522f2cfa55c6" providerId="LiveId" clId="{9AE3B666-3735-4D65-A695-C1837E59F798}" dt="2023-11-09T12:59:16.566" v="855" actId="14100"/>
          <ac:picMkLst>
            <pc:docMk/>
            <pc:sldMk cId="3885486696" sldId="378"/>
            <ac:picMk id="5" creationId="{9C2FAB35-5CBF-2095-51E8-18FB2F2AE48A}"/>
          </ac:picMkLst>
        </pc:picChg>
      </pc:sldChg>
      <pc:sldChg chg="addSp delSp modSp new mod">
        <pc:chgData name="Jesús González Rubio" userId="2626522f2cfa55c6" providerId="LiveId" clId="{9AE3B666-3735-4D65-A695-C1837E59F798}" dt="2023-11-09T13:02:39.016" v="861" actId="14100"/>
        <pc:sldMkLst>
          <pc:docMk/>
          <pc:sldMk cId="1969300626" sldId="379"/>
        </pc:sldMkLst>
        <pc:picChg chg="add del">
          <ac:chgData name="Jesús González Rubio" userId="2626522f2cfa55c6" providerId="LiveId" clId="{9AE3B666-3735-4D65-A695-C1837E59F798}" dt="2023-11-09T13:02:02.400" v="858" actId="22"/>
          <ac:picMkLst>
            <pc:docMk/>
            <pc:sldMk cId="1969300626" sldId="379"/>
            <ac:picMk id="5" creationId="{5B998366-6706-ED30-5984-5E0AED14FCE2}"/>
          </ac:picMkLst>
        </pc:picChg>
        <pc:picChg chg="add mod">
          <ac:chgData name="Jesús González Rubio" userId="2626522f2cfa55c6" providerId="LiveId" clId="{9AE3B666-3735-4D65-A695-C1837E59F798}" dt="2023-11-09T13:02:39.016" v="861" actId="14100"/>
          <ac:picMkLst>
            <pc:docMk/>
            <pc:sldMk cId="1969300626" sldId="379"/>
            <ac:picMk id="7" creationId="{91EFBF3C-A8BD-50EB-62D9-0A476BE9F96E}"/>
          </ac:picMkLst>
        </pc:picChg>
      </pc:sldChg>
      <pc:sldChg chg="addSp modSp new mod">
        <pc:chgData name="Jesús González Rubio" userId="2626522f2cfa55c6" providerId="LiveId" clId="{9AE3B666-3735-4D65-A695-C1837E59F798}" dt="2023-11-09T13:03:45.484" v="865" actId="14100"/>
        <pc:sldMkLst>
          <pc:docMk/>
          <pc:sldMk cId="950594048" sldId="380"/>
        </pc:sldMkLst>
        <pc:picChg chg="add mod">
          <ac:chgData name="Jesús González Rubio" userId="2626522f2cfa55c6" providerId="LiveId" clId="{9AE3B666-3735-4D65-A695-C1837E59F798}" dt="2023-11-09T13:03:45.484" v="865" actId="14100"/>
          <ac:picMkLst>
            <pc:docMk/>
            <pc:sldMk cId="950594048" sldId="380"/>
            <ac:picMk id="5" creationId="{1A5EF46A-0B7E-BE8A-46FE-A673B1ACBB10}"/>
          </ac:picMkLst>
        </pc:picChg>
      </pc:sldChg>
      <pc:sldChg chg="add">
        <pc:chgData name="Jesús González Rubio" userId="2626522f2cfa55c6" providerId="LiveId" clId="{9AE3B666-3735-4D65-A695-C1837E59F798}" dt="2023-11-09T15:19:29.386" v="920"/>
        <pc:sldMkLst>
          <pc:docMk/>
          <pc:sldMk cId="2710041972" sldId="381"/>
        </pc:sldMkLst>
      </pc:sldChg>
      <pc:sldChg chg="addSp delSp modSp new mod modAnim">
        <pc:chgData name="Jesús González Rubio" userId="2626522f2cfa55c6" providerId="LiveId" clId="{9AE3B666-3735-4D65-A695-C1837E59F798}" dt="2023-11-09T21:33:16.952" v="934"/>
        <pc:sldMkLst>
          <pc:docMk/>
          <pc:sldMk cId="2310626129" sldId="382"/>
        </pc:sldMkLst>
        <pc:picChg chg="add del mod">
          <ac:chgData name="Jesús González Rubio" userId="2626522f2cfa55c6" providerId="LiveId" clId="{9AE3B666-3735-4D65-A695-C1837E59F798}" dt="2023-11-09T21:33:04.838" v="930" actId="478"/>
          <ac:picMkLst>
            <pc:docMk/>
            <pc:sldMk cId="2310626129" sldId="382"/>
            <ac:picMk id="5" creationId="{A4FB6367-CBB2-ACCB-8D0A-D25CBD727B4F}"/>
          </ac:picMkLst>
        </pc:picChg>
        <pc:picChg chg="add mod">
          <ac:chgData name="Jesús González Rubio" userId="2626522f2cfa55c6" providerId="LiveId" clId="{9AE3B666-3735-4D65-A695-C1837E59F798}" dt="2023-11-09T21:33:12.148" v="933" actId="14100"/>
          <ac:picMkLst>
            <pc:docMk/>
            <pc:sldMk cId="2310626129" sldId="382"/>
            <ac:picMk id="7" creationId="{160B2BF8-0A23-564E-A3CC-D8EECD12BB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https://www.youtube.com/watch?v=imkVon-nJeQ</a:t>
            </a:r>
          </a:p>
          <a:p>
            <a:endParaRPr lang="es-ES" dirty="0"/>
          </a:p>
        </p:txBody>
      </p:sp>
    </p:spTree>
    <p:extLst>
      <p:ext uri="{BB962C8B-B14F-4D97-AF65-F5344CB8AC3E}">
        <p14:creationId xmlns:p14="http://schemas.microsoft.com/office/powerpoint/2010/main" val="18356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77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64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31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78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66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4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180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6538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410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12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26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7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624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11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04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795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10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55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176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90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114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235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836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80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34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625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595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549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58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920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51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220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30674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07284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869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f080b61eb8_3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f080b61eb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07aaa41fe9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07aaa41fe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05aad17dc0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05aad17d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75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32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080b61eb8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080b61eb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4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182972" y="-93373"/>
            <a:ext cx="641935" cy="2600230"/>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0" name="Google Shape;10;p2"/>
          <p:cNvSpPr/>
          <p:nvPr/>
        </p:nvSpPr>
        <p:spPr>
          <a:xfrm flipH="1">
            <a:off x="5939355" y="-278604"/>
            <a:ext cx="1037970" cy="932103"/>
          </a:xfrm>
          <a:custGeom>
            <a:avLst/>
            <a:gdLst/>
            <a:ahLst/>
            <a:cxnLst/>
            <a:rect l="l" t="t" r="r" b="b"/>
            <a:pathLst>
              <a:path w="31345" h="15587" extrusionOk="0">
                <a:moveTo>
                  <a:pt x="30788" y="0"/>
                </a:moveTo>
                <a:cubicBezTo>
                  <a:pt x="30548" y="648"/>
                  <a:pt x="30314" y="1315"/>
                  <a:pt x="30074" y="2000"/>
                </a:cubicBezTo>
                <a:cubicBezTo>
                  <a:pt x="29285" y="4244"/>
                  <a:pt x="28473" y="6566"/>
                  <a:pt x="27396" y="8520"/>
                </a:cubicBezTo>
                <a:cubicBezTo>
                  <a:pt x="26219" y="10665"/>
                  <a:pt x="23851" y="11484"/>
                  <a:pt x="21561" y="12277"/>
                </a:cubicBezTo>
                <a:cubicBezTo>
                  <a:pt x="21182" y="12408"/>
                  <a:pt x="20804" y="12540"/>
                  <a:pt x="20436" y="12675"/>
                </a:cubicBezTo>
                <a:cubicBezTo>
                  <a:pt x="16907" y="13975"/>
                  <a:pt x="13844" y="14991"/>
                  <a:pt x="10468" y="14991"/>
                </a:cubicBezTo>
                <a:cubicBezTo>
                  <a:pt x="9863" y="14991"/>
                  <a:pt x="9249" y="14958"/>
                  <a:pt x="8619" y="14889"/>
                </a:cubicBezTo>
                <a:cubicBezTo>
                  <a:pt x="7491" y="14764"/>
                  <a:pt x="6267" y="14452"/>
                  <a:pt x="5086" y="14148"/>
                </a:cubicBezTo>
                <a:cubicBezTo>
                  <a:pt x="3486" y="13740"/>
                  <a:pt x="1837" y="13311"/>
                  <a:pt x="291" y="13311"/>
                </a:cubicBezTo>
                <a:cubicBezTo>
                  <a:pt x="193" y="13311"/>
                  <a:pt x="97" y="13313"/>
                  <a:pt x="0" y="13316"/>
                </a:cubicBezTo>
                <a:lnTo>
                  <a:pt x="20" y="13908"/>
                </a:lnTo>
                <a:cubicBezTo>
                  <a:pt x="99" y="13906"/>
                  <a:pt x="180" y="13905"/>
                  <a:pt x="260" y="13905"/>
                </a:cubicBezTo>
                <a:cubicBezTo>
                  <a:pt x="1737" y="13905"/>
                  <a:pt x="3366" y="14319"/>
                  <a:pt x="4938" y="14725"/>
                </a:cubicBezTo>
                <a:cubicBezTo>
                  <a:pt x="6142" y="15030"/>
                  <a:pt x="7385" y="15349"/>
                  <a:pt x="8554" y="15478"/>
                </a:cubicBezTo>
                <a:cubicBezTo>
                  <a:pt x="9211" y="15550"/>
                  <a:pt x="9853" y="15586"/>
                  <a:pt x="10484" y="15586"/>
                </a:cubicBezTo>
                <a:cubicBezTo>
                  <a:pt x="13945" y="15586"/>
                  <a:pt x="17057" y="14553"/>
                  <a:pt x="20643" y="13234"/>
                </a:cubicBezTo>
                <a:cubicBezTo>
                  <a:pt x="21004" y="13099"/>
                  <a:pt x="21380" y="12971"/>
                  <a:pt x="21758" y="12839"/>
                </a:cubicBezTo>
                <a:cubicBezTo>
                  <a:pt x="24041" y="12047"/>
                  <a:pt x="26627" y="11152"/>
                  <a:pt x="27917" y="8806"/>
                </a:cubicBezTo>
                <a:cubicBezTo>
                  <a:pt x="29015" y="6810"/>
                  <a:pt x="29838" y="4464"/>
                  <a:pt x="30633" y="2194"/>
                </a:cubicBezTo>
                <a:cubicBezTo>
                  <a:pt x="30873" y="1516"/>
                  <a:pt x="31107" y="849"/>
                  <a:pt x="31344" y="207"/>
                </a:cubicBezTo>
                <a:lnTo>
                  <a:pt x="30788" y="0"/>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1" name="Google Shape;11;p2"/>
          <p:cNvSpPr/>
          <p:nvPr/>
        </p:nvSpPr>
        <p:spPr>
          <a:xfrm flipH="1">
            <a:off x="5673679" y="-93375"/>
            <a:ext cx="1297554" cy="2044587"/>
          </a:xfrm>
          <a:custGeom>
            <a:avLst/>
            <a:gdLst/>
            <a:ahLst/>
            <a:cxnLst/>
            <a:rect l="l" t="t" r="r" b="b"/>
            <a:pathLst>
              <a:path w="39184" h="46310" extrusionOk="0">
                <a:moveTo>
                  <a:pt x="38660" y="1"/>
                </a:moveTo>
                <a:cubicBezTo>
                  <a:pt x="37555" y="2041"/>
                  <a:pt x="37032" y="3857"/>
                  <a:pt x="36509" y="5853"/>
                </a:cubicBezTo>
                <a:cubicBezTo>
                  <a:pt x="36404" y="6254"/>
                  <a:pt x="36325" y="6689"/>
                  <a:pt x="36246" y="7109"/>
                </a:cubicBezTo>
                <a:cubicBezTo>
                  <a:pt x="36111" y="7863"/>
                  <a:pt x="35967" y="8639"/>
                  <a:pt x="35677" y="9251"/>
                </a:cubicBezTo>
                <a:cubicBezTo>
                  <a:pt x="35367" y="9896"/>
                  <a:pt x="34772" y="10478"/>
                  <a:pt x="34196" y="11041"/>
                </a:cubicBezTo>
                <a:cubicBezTo>
                  <a:pt x="33970" y="11265"/>
                  <a:pt x="33733" y="11495"/>
                  <a:pt x="33522" y="11725"/>
                </a:cubicBezTo>
                <a:cubicBezTo>
                  <a:pt x="32722" y="12590"/>
                  <a:pt x="32022" y="13501"/>
                  <a:pt x="31345" y="14386"/>
                </a:cubicBezTo>
                <a:cubicBezTo>
                  <a:pt x="30970" y="14877"/>
                  <a:pt x="30578" y="15384"/>
                  <a:pt x="30180" y="15873"/>
                </a:cubicBezTo>
                <a:cubicBezTo>
                  <a:pt x="29654" y="16521"/>
                  <a:pt x="28999" y="17068"/>
                  <a:pt x="28308" y="17646"/>
                </a:cubicBezTo>
                <a:cubicBezTo>
                  <a:pt x="27729" y="18133"/>
                  <a:pt x="27127" y="18636"/>
                  <a:pt x="26611" y="19206"/>
                </a:cubicBezTo>
                <a:cubicBezTo>
                  <a:pt x="26433" y="19400"/>
                  <a:pt x="26259" y="19588"/>
                  <a:pt x="26084" y="19775"/>
                </a:cubicBezTo>
                <a:cubicBezTo>
                  <a:pt x="25071" y="20871"/>
                  <a:pt x="24114" y="21903"/>
                  <a:pt x="23509" y="23196"/>
                </a:cubicBezTo>
                <a:cubicBezTo>
                  <a:pt x="23031" y="24219"/>
                  <a:pt x="22686" y="25367"/>
                  <a:pt x="22351" y="26480"/>
                </a:cubicBezTo>
                <a:cubicBezTo>
                  <a:pt x="21871" y="28075"/>
                  <a:pt x="21373" y="29723"/>
                  <a:pt x="20489" y="30983"/>
                </a:cubicBezTo>
                <a:cubicBezTo>
                  <a:pt x="19179" y="32852"/>
                  <a:pt x="17054" y="34102"/>
                  <a:pt x="15005" y="35312"/>
                </a:cubicBezTo>
                <a:cubicBezTo>
                  <a:pt x="14287" y="35734"/>
                  <a:pt x="13610" y="36131"/>
                  <a:pt x="12965" y="36555"/>
                </a:cubicBezTo>
                <a:cubicBezTo>
                  <a:pt x="11067" y="37806"/>
                  <a:pt x="9231" y="39188"/>
                  <a:pt x="7455" y="40526"/>
                </a:cubicBezTo>
                <a:cubicBezTo>
                  <a:pt x="6070" y="41569"/>
                  <a:pt x="4639" y="42648"/>
                  <a:pt x="3195" y="43648"/>
                </a:cubicBezTo>
                <a:cubicBezTo>
                  <a:pt x="2251" y="44306"/>
                  <a:pt x="1132" y="45073"/>
                  <a:pt x="1" y="45809"/>
                </a:cubicBezTo>
                <a:lnTo>
                  <a:pt x="323" y="46309"/>
                </a:lnTo>
                <a:cubicBezTo>
                  <a:pt x="1462" y="45566"/>
                  <a:pt x="2583" y="44796"/>
                  <a:pt x="3534" y="44138"/>
                </a:cubicBezTo>
                <a:cubicBezTo>
                  <a:pt x="4988" y="43128"/>
                  <a:pt x="6422" y="42046"/>
                  <a:pt x="7810" y="41000"/>
                </a:cubicBezTo>
                <a:cubicBezTo>
                  <a:pt x="9580" y="39668"/>
                  <a:pt x="11409" y="38289"/>
                  <a:pt x="13291" y="37052"/>
                </a:cubicBezTo>
                <a:cubicBezTo>
                  <a:pt x="13926" y="36634"/>
                  <a:pt x="14594" y="36240"/>
                  <a:pt x="15304" y="35822"/>
                </a:cubicBezTo>
                <a:cubicBezTo>
                  <a:pt x="17413" y="34582"/>
                  <a:pt x="19590" y="33295"/>
                  <a:pt x="20975" y="31325"/>
                </a:cubicBezTo>
                <a:cubicBezTo>
                  <a:pt x="21916" y="29986"/>
                  <a:pt x="22426" y="28292"/>
                  <a:pt x="22920" y="26650"/>
                </a:cubicBezTo>
                <a:cubicBezTo>
                  <a:pt x="23248" y="25558"/>
                  <a:pt x="23591" y="24430"/>
                  <a:pt x="24048" y="23446"/>
                </a:cubicBezTo>
                <a:cubicBezTo>
                  <a:pt x="24614" y="22239"/>
                  <a:pt x="25538" y="21239"/>
                  <a:pt x="26522" y="20180"/>
                </a:cubicBezTo>
                <a:cubicBezTo>
                  <a:pt x="26696" y="19992"/>
                  <a:pt x="26871" y="19801"/>
                  <a:pt x="27048" y="19608"/>
                </a:cubicBezTo>
                <a:cubicBezTo>
                  <a:pt x="27538" y="19067"/>
                  <a:pt x="28124" y="18577"/>
                  <a:pt x="28690" y="18100"/>
                </a:cubicBezTo>
                <a:cubicBezTo>
                  <a:pt x="29374" y="17531"/>
                  <a:pt x="30078" y="16939"/>
                  <a:pt x="30641" y="16248"/>
                </a:cubicBezTo>
                <a:cubicBezTo>
                  <a:pt x="31045" y="15752"/>
                  <a:pt x="31436" y="15241"/>
                  <a:pt x="31818" y="14745"/>
                </a:cubicBezTo>
                <a:cubicBezTo>
                  <a:pt x="32486" y="13873"/>
                  <a:pt x="33180" y="12972"/>
                  <a:pt x="33960" y="12127"/>
                </a:cubicBezTo>
                <a:cubicBezTo>
                  <a:pt x="34157" y="11910"/>
                  <a:pt x="34377" y="11696"/>
                  <a:pt x="34611" y="11465"/>
                </a:cubicBezTo>
                <a:cubicBezTo>
                  <a:pt x="35226" y="10867"/>
                  <a:pt x="35858" y="10248"/>
                  <a:pt x="36213" y="9508"/>
                </a:cubicBezTo>
                <a:cubicBezTo>
                  <a:pt x="36536" y="8823"/>
                  <a:pt x="36687" y="8008"/>
                  <a:pt x="36832" y="7218"/>
                </a:cubicBezTo>
                <a:cubicBezTo>
                  <a:pt x="36911" y="6787"/>
                  <a:pt x="36986" y="6383"/>
                  <a:pt x="37085" y="6001"/>
                </a:cubicBezTo>
                <a:cubicBezTo>
                  <a:pt x="37598" y="4047"/>
                  <a:pt x="38108" y="2264"/>
                  <a:pt x="39184" y="284"/>
                </a:cubicBezTo>
                <a:lnTo>
                  <a:pt x="38660" y="1"/>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 name="Google Shape;12;p2"/>
          <p:cNvSpPr txBox="1">
            <a:spLocks noGrp="1"/>
          </p:cNvSpPr>
          <p:nvPr>
            <p:ph type="ctrTitle"/>
          </p:nvPr>
        </p:nvSpPr>
        <p:spPr>
          <a:xfrm>
            <a:off x="534825" y="1481055"/>
            <a:ext cx="5112450" cy="2414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5700"/>
            </a:lvl1pPr>
            <a:lvl2pPr lvl="1" algn="ctr">
              <a:spcBef>
                <a:spcPts val="0"/>
              </a:spcBef>
              <a:spcAft>
                <a:spcPts val="0"/>
              </a:spcAft>
              <a:buClr>
                <a:srgbClr val="191919"/>
              </a:buClr>
              <a:buSzPts val="5200"/>
              <a:buNone/>
              <a:defRPr sz="3900">
                <a:solidFill>
                  <a:srgbClr val="191919"/>
                </a:solidFill>
              </a:defRPr>
            </a:lvl2pPr>
            <a:lvl3pPr lvl="2" algn="ctr">
              <a:spcBef>
                <a:spcPts val="0"/>
              </a:spcBef>
              <a:spcAft>
                <a:spcPts val="0"/>
              </a:spcAft>
              <a:buClr>
                <a:srgbClr val="191919"/>
              </a:buClr>
              <a:buSzPts val="5200"/>
              <a:buNone/>
              <a:defRPr sz="3900">
                <a:solidFill>
                  <a:srgbClr val="191919"/>
                </a:solidFill>
              </a:defRPr>
            </a:lvl3pPr>
            <a:lvl4pPr lvl="3" algn="ctr">
              <a:spcBef>
                <a:spcPts val="0"/>
              </a:spcBef>
              <a:spcAft>
                <a:spcPts val="0"/>
              </a:spcAft>
              <a:buClr>
                <a:srgbClr val="191919"/>
              </a:buClr>
              <a:buSzPts val="5200"/>
              <a:buNone/>
              <a:defRPr sz="3900">
                <a:solidFill>
                  <a:srgbClr val="191919"/>
                </a:solidFill>
              </a:defRPr>
            </a:lvl4pPr>
            <a:lvl5pPr lvl="4" algn="ctr">
              <a:spcBef>
                <a:spcPts val="0"/>
              </a:spcBef>
              <a:spcAft>
                <a:spcPts val="0"/>
              </a:spcAft>
              <a:buClr>
                <a:srgbClr val="191919"/>
              </a:buClr>
              <a:buSzPts val="5200"/>
              <a:buNone/>
              <a:defRPr sz="3900">
                <a:solidFill>
                  <a:srgbClr val="191919"/>
                </a:solidFill>
              </a:defRPr>
            </a:lvl5pPr>
            <a:lvl6pPr lvl="5" algn="ctr">
              <a:spcBef>
                <a:spcPts val="0"/>
              </a:spcBef>
              <a:spcAft>
                <a:spcPts val="0"/>
              </a:spcAft>
              <a:buClr>
                <a:srgbClr val="191919"/>
              </a:buClr>
              <a:buSzPts val="5200"/>
              <a:buNone/>
              <a:defRPr sz="3900">
                <a:solidFill>
                  <a:srgbClr val="191919"/>
                </a:solidFill>
              </a:defRPr>
            </a:lvl6pPr>
            <a:lvl7pPr lvl="6" algn="ctr">
              <a:spcBef>
                <a:spcPts val="0"/>
              </a:spcBef>
              <a:spcAft>
                <a:spcPts val="0"/>
              </a:spcAft>
              <a:buClr>
                <a:srgbClr val="191919"/>
              </a:buClr>
              <a:buSzPts val="5200"/>
              <a:buNone/>
              <a:defRPr sz="3900">
                <a:solidFill>
                  <a:srgbClr val="191919"/>
                </a:solidFill>
              </a:defRPr>
            </a:lvl7pPr>
            <a:lvl8pPr lvl="7" algn="ctr">
              <a:spcBef>
                <a:spcPts val="0"/>
              </a:spcBef>
              <a:spcAft>
                <a:spcPts val="0"/>
              </a:spcAft>
              <a:buClr>
                <a:srgbClr val="191919"/>
              </a:buClr>
              <a:buSzPts val="5200"/>
              <a:buNone/>
              <a:defRPr sz="3900">
                <a:solidFill>
                  <a:srgbClr val="191919"/>
                </a:solidFill>
              </a:defRPr>
            </a:lvl8pPr>
            <a:lvl9pPr lvl="8" algn="ctr">
              <a:spcBef>
                <a:spcPts val="0"/>
              </a:spcBef>
              <a:spcAft>
                <a:spcPts val="0"/>
              </a:spcAft>
              <a:buClr>
                <a:srgbClr val="191919"/>
              </a:buClr>
              <a:buSzPts val="5200"/>
              <a:buNone/>
              <a:defRPr sz="3900">
                <a:solidFill>
                  <a:srgbClr val="191919"/>
                </a:solidFill>
              </a:defRPr>
            </a:lvl9pPr>
          </a:lstStyle>
          <a:p>
            <a:endParaRPr/>
          </a:p>
        </p:txBody>
      </p:sp>
      <p:sp>
        <p:nvSpPr>
          <p:cNvPr id="13" name="Google Shape;13;p2"/>
          <p:cNvSpPr txBox="1">
            <a:spLocks noGrp="1"/>
          </p:cNvSpPr>
          <p:nvPr>
            <p:ph type="subTitle" idx="1"/>
          </p:nvPr>
        </p:nvSpPr>
        <p:spPr>
          <a:xfrm>
            <a:off x="534825" y="3995538"/>
            <a:ext cx="3396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350"/>
            </a:lvl1pPr>
            <a:lvl2pPr lvl="1" algn="ctr">
              <a:lnSpc>
                <a:spcPct val="100000"/>
              </a:lnSpc>
              <a:spcBef>
                <a:spcPts val="0"/>
              </a:spcBef>
              <a:spcAft>
                <a:spcPts val="0"/>
              </a:spcAft>
              <a:buSzPts val="1800"/>
              <a:buNone/>
              <a:defRPr sz="1350"/>
            </a:lvl2pPr>
            <a:lvl3pPr lvl="2" algn="ctr">
              <a:lnSpc>
                <a:spcPct val="100000"/>
              </a:lnSpc>
              <a:spcBef>
                <a:spcPts val="0"/>
              </a:spcBef>
              <a:spcAft>
                <a:spcPts val="0"/>
              </a:spcAft>
              <a:buSzPts val="1800"/>
              <a:buNone/>
              <a:defRPr sz="1350"/>
            </a:lvl3pPr>
            <a:lvl4pPr lvl="3" algn="ctr">
              <a:lnSpc>
                <a:spcPct val="100000"/>
              </a:lnSpc>
              <a:spcBef>
                <a:spcPts val="0"/>
              </a:spcBef>
              <a:spcAft>
                <a:spcPts val="0"/>
              </a:spcAft>
              <a:buSzPts val="1800"/>
              <a:buNone/>
              <a:defRPr sz="1350"/>
            </a:lvl4pPr>
            <a:lvl5pPr lvl="4" algn="ctr">
              <a:lnSpc>
                <a:spcPct val="100000"/>
              </a:lnSpc>
              <a:spcBef>
                <a:spcPts val="0"/>
              </a:spcBef>
              <a:spcAft>
                <a:spcPts val="0"/>
              </a:spcAft>
              <a:buSzPts val="1800"/>
              <a:buNone/>
              <a:defRPr sz="1350"/>
            </a:lvl5pPr>
            <a:lvl6pPr lvl="5" algn="ctr">
              <a:lnSpc>
                <a:spcPct val="100000"/>
              </a:lnSpc>
              <a:spcBef>
                <a:spcPts val="0"/>
              </a:spcBef>
              <a:spcAft>
                <a:spcPts val="0"/>
              </a:spcAft>
              <a:buSzPts val="1800"/>
              <a:buNone/>
              <a:defRPr sz="1350"/>
            </a:lvl6pPr>
            <a:lvl7pPr lvl="6" algn="ctr">
              <a:lnSpc>
                <a:spcPct val="100000"/>
              </a:lnSpc>
              <a:spcBef>
                <a:spcPts val="0"/>
              </a:spcBef>
              <a:spcAft>
                <a:spcPts val="0"/>
              </a:spcAft>
              <a:buSzPts val="1800"/>
              <a:buNone/>
              <a:defRPr sz="1350"/>
            </a:lvl7pPr>
            <a:lvl8pPr lvl="7" algn="ctr">
              <a:lnSpc>
                <a:spcPct val="100000"/>
              </a:lnSpc>
              <a:spcBef>
                <a:spcPts val="0"/>
              </a:spcBef>
              <a:spcAft>
                <a:spcPts val="0"/>
              </a:spcAft>
              <a:buSzPts val="1800"/>
              <a:buNone/>
              <a:defRPr sz="1350"/>
            </a:lvl8pPr>
            <a:lvl9pPr lvl="8" algn="ctr">
              <a:lnSpc>
                <a:spcPct val="100000"/>
              </a:lnSpc>
              <a:spcBef>
                <a:spcPts val="0"/>
              </a:spcBef>
              <a:spcAft>
                <a:spcPts val="0"/>
              </a:spcAft>
              <a:buSzPts val="1800"/>
              <a:buNone/>
              <a:defRPr sz="135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84685">
            <a:off x="-136319" y="-821217"/>
            <a:ext cx="933737" cy="3296521"/>
          </a:xfrm>
          <a:custGeom>
            <a:avLst/>
            <a:gdLst/>
            <a:ahLst/>
            <a:cxnLst/>
            <a:rect l="l" t="t" r="r" b="b"/>
            <a:pathLst>
              <a:path w="20548" h="52504" extrusionOk="0">
                <a:moveTo>
                  <a:pt x="20041" y="0"/>
                </a:moveTo>
                <a:cubicBezTo>
                  <a:pt x="19883" y="254"/>
                  <a:pt x="19679" y="536"/>
                  <a:pt x="19462" y="839"/>
                </a:cubicBezTo>
                <a:cubicBezTo>
                  <a:pt x="18998" y="1480"/>
                  <a:pt x="18472" y="2208"/>
                  <a:pt x="18245" y="2868"/>
                </a:cubicBezTo>
                <a:cubicBezTo>
                  <a:pt x="17949" y="3734"/>
                  <a:pt x="17946" y="4842"/>
                  <a:pt x="17939" y="5918"/>
                </a:cubicBezTo>
                <a:cubicBezTo>
                  <a:pt x="17935" y="6609"/>
                  <a:pt x="17932" y="7264"/>
                  <a:pt x="17853" y="7823"/>
                </a:cubicBezTo>
                <a:cubicBezTo>
                  <a:pt x="17699" y="8955"/>
                  <a:pt x="17577" y="10063"/>
                  <a:pt x="17455" y="11136"/>
                </a:cubicBezTo>
                <a:cubicBezTo>
                  <a:pt x="17097" y="14395"/>
                  <a:pt x="16755" y="17471"/>
                  <a:pt x="15577" y="20738"/>
                </a:cubicBezTo>
                <a:cubicBezTo>
                  <a:pt x="14893" y="22630"/>
                  <a:pt x="13415" y="24272"/>
                  <a:pt x="11988" y="25860"/>
                </a:cubicBezTo>
                <a:cubicBezTo>
                  <a:pt x="11399" y="26511"/>
                  <a:pt x="10790" y="27190"/>
                  <a:pt x="10257" y="27864"/>
                </a:cubicBezTo>
                <a:cubicBezTo>
                  <a:pt x="9554" y="28752"/>
                  <a:pt x="8781" y="29647"/>
                  <a:pt x="8034" y="30515"/>
                </a:cubicBezTo>
                <a:cubicBezTo>
                  <a:pt x="6487" y="32308"/>
                  <a:pt x="4889" y="34160"/>
                  <a:pt x="3692" y="36177"/>
                </a:cubicBezTo>
                <a:cubicBezTo>
                  <a:pt x="2346" y="38447"/>
                  <a:pt x="1810" y="41539"/>
                  <a:pt x="1340" y="44266"/>
                </a:cubicBezTo>
                <a:cubicBezTo>
                  <a:pt x="1198" y="45079"/>
                  <a:pt x="1063" y="45848"/>
                  <a:pt x="915" y="46579"/>
                </a:cubicBezTo>
                <a:cubicBezTo>
                  <a:pt x="718" y="47536"/>
                  <a:pt x="590" y="48513"/>
                  <a:pt x="464" y="49460"/>
                </a:cubicBezTo>
                <a:cubicBezTo>
                  <a:pt x="336" y="50428"/>
                  <a:pt x="204" y="51424"/>
                  <a:pt x="1" y="52382"/>
                </a:cubicBezTo>
                <a:lnTo>
                  <a:pt x="583" y="52503"/>
                </a:lnTo>
                <a:cubicBezTo>
                  <a:pt x="790" y="51527"/>
                  <a:pt x="921" y="50516"/>
                  <a:pt x="1053" y="49539"/>
                </a:cubicBezTo>
                <a:cubicBezTo>
                  <a:pt x="1175" y="48601"/>
                  <a:pt x="1303" y="47634"/>
                  <a:pt x="1494" y="46697"/>
                </a:cubicBezTo>
                <a:cubicBezTo>
                  <a:pt x="1648" y="45957"/>
                  <a:pt x="1780" y="45184"/>
                  <a:pt x="1922" y="44365"/>
                </a:cubicBezTo>
                <a:cubicBezTo>
                  <a:pt x="2386" y="41690"/>
                  <a:pt x="2912" y="38657"/>
                  <a:pt x="4202" y="36482"/>
                </a:cubicBezTo>
                <a:cubicBezTo>
                  <a:pt x="5373" y="34509"/>
                  <a:pt x="6955" y="32673"/>
                  <a:pt x="8485" y="30900"/>
                </a:cubicBezTo>
                <a:cubicBezTo>
                  <a:pt x="9235" y="30032"/>
                  <a:pt x="10011" y="29130"/>
                  <a:pt x="10722" y="28232"/>
                </a:cubicBezTo>
                <a:cubicBezTo>
                  <a:pt x="11244" y="27571"/>
                  <a:pt x="11821" y="26933"/>
                  <a:pt x="12429" y="26255"/>
                </a:cubicBezTo>
                <a:cubicBezTo>
                  <a:pt x="13896" y="24627"/>
                  <a:pt x="15413" y="22942"/>
                  <a:pt x="16133" y="20939"/>
                </a:cubicBezTo>
                <a:cubicBezTo>
                  <a:pt x="17337" y="17606"/>
                  <a:pt x="17683" y="14494"/>
                  <a:pt x="18048" y="11202"/>
                </a:cubicBezTo>
                <a:cubicBezTo>
                  <a:pt x="18166" y="10132"/>
                  <a:pt x="18288" y="9027"/>
                  <a:pt x="18442" y="7906"/>
                </a:cubicBezTo>
                <a:cubicBezTo>
                  <a:pt x="18524" y="7303"/>
                  <a:pt x="18528" y="6632"/>
                  <a:pt x="18531" y="5922"/>
                </a:cubicBezTo>
                <a:cubicBezTo>
                  <a:pt x="18538" y="4895"/>
                  <a:pt x="18544" y="3832"/>
                  <a:pt x="18808" y="3060"/>
                </a:cubicBezTo>
                <a:cubicBezTo>
                  <a:pt x="19005" y="2484"/>
                  <a:pt x="19502" y="1793"/>
                  <a:pt x="19942" y="1188"/>
                </a:cubicBezTo>
                <a:cubicBezTo>
                  <a:pt x="20166" y="879"/>
                  <a:pt x="20377" y="586"/>
                  <a:pt x="20548" y="313"/>
                </a:cubicBezTo>
                <a:lnTo>
                  <a:pt x="20041" y="0"/>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6" name="Google Shape;16;p3"/>
          <p:cNvSpPr/>
          <p:nvPr/>
        </p:nvSpPr>
        <p:spPr>
          <a:xfrm rot="1783285" flipH="1">
            <a:off x="-289131" y="-1243295"/>
            <a:ext cx="773308" cy="3132372"/>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7" name="Google Shape;17;p3"/>
          <p:cNvSpPr/>
          <p:nvPr/>
        </p:nvSpPr>
        <p:spPr>
          <a:xfrm>
            <a:off x="6107400" y="-478825"/>
            <a:ext cx="910782" cy="4636445"/>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8" name="Google Shape;18;p3"/>
          <p:cNvSpPr txBox="1">
            <a:spLocks noGrp="1"/>
          </p:cNvSpPr>
          <p:nvPr>
            <p:ph type="title"/>
          </p:nvPr>
        </p:nvSpPr>
        <p:spPr>
          <a:xfrm>
            <a:off x="540000" y="2195100"/>
            <a:ext cx="3253275" cy="14661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75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9" name="Google Shape;19;p3"/>
          <p:cNvSpPr txBox="1">
            <a:spLocks noGrp="1"/>
          </p:cNvSpPr>
          <p:nvPr>
            <p:ph type="title" idx="2" hasCustomPrompt="1"/>
          </p:nvPr>
        </p:nvSpPr>
        <p:spPr>
          <a:xfrm>
            <a:off x="540000" y="1178725"/>
            <a:ext cx="3800700" cy="1000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4500"/>
            </a:lvl2pPr>
            <a:lvl3pPr lvl="2" algn="ctr" rtl="0">
              <a:spcBef>
                <a:spcPts val="0"/>
              </a:spcBef>
              <a:spcAft>
                <a:spcPts val="0"/>
              </a:spcAft>
              <a:buSzPts val="6000"/>
              <a:buNone/>
              <a:defRPr sz="4500"/>
            </a:lvl3pPr>
            <a:lvl4pPr lvl="3" algn="ctr" rtl="0">
              <a:spcBef>
                <a:spcPts val="0"/>
              </a:spcBef>
              <a:spcAft>
                <a:spcPts val="0"/>
              </a:spcAft>
              <a:buSzPts val="6000"/>
              <a:buNone/>
              <a:defRPr sz="4500"/>
            </a:lvl4pPr>
            <a:lvl5pPr lvl="4" algn="ctr" rtl="0">
              <a:spcBef>
                <a:spcPts val="0"/>
              </a:spcBef>
              <a:spcAft>
                <a:spcPts val="0"/>
              </a:spcAft>
              <a:buSzPts val="6000"/>
              <a:buNone/>
              <a:defRPr sz="4500"/>
            </a:lvl5pPr>
            <a:lvl6pPr lvl="5" algn="ctr" rtl="0">
              <a:spcBef>
                <a:spcPts val="0"/>
              </a:spcBef>
              <a:spcAft>
                <a:spcPts val="0"/>
              </a:spcAft>
              <a:buSzPts val="6000"/>
              <a:buNone/>
              <a:defRPr sz="4500"/>
            </a:lvl6pPr>
            <a:lvl7pPr lvl="6" algn="ctr" rtl="0">
              <a:spcBef>
                <a:spcPts val="0"/>
              </a:spcBef>
              <a:spcAft>
                <a:spcPts val="0"/>
              </a:spcAft>
              <a:buSzPts val="6000"/>
              <a:buNone/>
              <a:defRPr sz="4500"/>
            </a:lvl7pPr>
            <a:lvl8pPr lvl="7" algn="ctr" rtl="0">
              <a:spcBef>
                <a:spcPts val="0"/>
              </a:spcBef>
              <a:spcAft>
                <a:spcPts val="0"/>
              </a:spcAft>
              <a:buSzPts val="6000"/>
              <a:buNone/>
              <a:defRPr sz="4500"/>
            </a:lvl8pPr>
            <a:lvl9pPr lvl="8" algn="ctr" rtl="0">
              <a:spcBef>
                <a:spcPts val="0"/>
              </a:spcBef>
              <a:spcAft>
                <a:spcPts val="0"/>
              </a:spcAft>
              <a:buSzPts val="6000"/>
              <a:buNone/>
              <a:defRPr sz="4500"/>
            </a:lvl9pPr>
          </a:lstStyle>
          <a:p>
            <a:r>
              <a:t>xx%</a:t>
            </a:r>
          </a:p>
        </p:txBody>
      </p:sp>
      <p:sp>
        <p:nvSpPr>
          <p:cNvPr id="20" name="Google Shape;20;p3"/>
          <p:cNvSpPr txBox="1">
            <a:spLocks noGrp="1"/>
          </p:cNvSpPr>
          <p:nvPr>
            <p:ph type="subTitle" idx="1"/>
          </p:nvPr>
        </p:nvSpPr>
        <p:spPr>
          <a:xfrm>
            <a:off x="540000" y="3676775"/>
            <a:ext cx="38007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350"/>
            </a:lvl1pPr>
            <a:lvl2pPr lvl="1" algn="ctr" rtl="0">
              <a:lnSpc>
                <a:spcPct val="100000"/>
              </a:lnSpc>
              <a:spcBef>
                <a:spcPts val="1200"/>
              </a:spcBef>
              <a:spcAft>
                <a:spcPts val="0"/>
              </a:spcAft>
              <a:buSzPts val="1400"/>
              <a:buNone/>
              <a:defRPr/>
            </a:lvl2pPr>
            <a:lvl3pPr lvl="2" algn="ctr" rtl="0">
              <a:lnSpc>
                <a:spcPct val="100000"/>
              </a:lnSpc>
              <a:spcBef>
                <a:spcPts val="1200"/>
              </a:spcBef>
              <a:spcAft>
                <a:spcPts val="0"/>
              </a:spcAft>
              <a:buSzPts val="1400"/>
              <a:buNone/>
              <a:defRPr/>
            </a:lvl3pPr>
            <a:lvl4pPr lvl="3" algn="ctr" rtl="0">
              <a:lnSpc>
                <a:spcPct val="100000"/>
              </a:lnSpc>
              <a:spcBef>
                <a:spcPts val="1200"/>
              </a:spcBef>
              <a:spcAft>
                <a:spcPts val="0"/>
              </a:spcAft>
              <a:buSzPts val="1400"/>
              <a:buNone/>
              <a:defRPr/>
            </a:lvl4pPr>
            <a:lvl5pPr lvl="4" algn="ctr" rtl="0">
              <a:lnSpc>
                <a:spcPct val="100000"/>
              </a:lnSpc>
              <a:spcBef>
                <a:spcPts val="1200"/>
              </a:spcBef>
              <a:spcAft>
                <a:spcPts val="0"/>
              </a:spcAft>
              <a:buSzPts val="1400"/>
              <a:buNone/>
              <a:defRPr/>
            </a:lvl5pPr>
            <a:lvl6pPr lvl="5" algn="ctr" rtl="0">
              <a:lnSpc>
                <a:spcPct val="100000"/>
              </a:lnSpc>
              <a:spcBef>
                <a:spcPts val="1200"/>
              </a:spcBef>
              <a:spcAft>
                <a:spcPts val="0"/>
              </a:spcAft>
              <a:buSzPts val="1400"/>
              <a:buNone/>
              <a:defRPr/>
            </a:lvl6pPr>
            <a:lvl7pPr lvl="6" algn="ctr" rtl="0">
              <a:lnSpc>
                <a:spcPct val="100000"/>
              </a:lnSpc>
              <a:spcBef>
                <a:spcPts val="1200"/>
              </a:spcBef>
              <a:spcAft>
                <a:spcPts val="0"/>
              </a:spcAft>
              <a:buSzPts val="1400"/>
              <a:buNone/>
              <a:defRPr/>
            </a:lvl7pPr>
            <a:lvl8pPr lvl="7" algn="ctr" rtl="0">
              <a:lnSpc>
                <a:spcPct val="100000"/>
              </a:lnSpc>
              <a:spcBef>
                <a:spcPts val="1200"/>
              </a:spcBef>
              <a:spcAft>
                <a:spcPts val="0"/>
              </a:spcAft>
              <a:buSzPts val="1400"/>
              <a:buNone/>
              <a:defRPr/>
            </a:lvl8pPr>
            <a:lvl9pPr lvl="8" algn="ctr" rtl="0">
              <a:lnSpc>
                <a:spcPct val="100000"/>
              </a:lnSpc>
              <a:spcBef>
                <a:spcPts val="1200"/>
              </a:spcBef>
              <a:spcAft>
                <a:spcPts val="12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rot="-1055101">
            <a:off x="-720183" y="-611114"/>
            <a:ext cx="1211828" cy="1821365"/>
          </a:xfrm>
          <a:custGeom>
            <a:avLst/>
            <a:gdLst/>
            <a:ahLst/>
            <a:cxnLst/>
            <a:rect l="l" t="t" r="r" b="b"/>
            <a:pathLst>
              <a:path w="37849" h="42665" extrusionOk="0">
                <a:moveTo>
                  <a:pt x="34362" y="0"/>
                </a:moveTo>
                <a:lnTo>
                  <a:pt x="33773" y="93"/>
                </a:lnTo>
                <a:cubicBezTo>
                  <a:pt x="34056" y="1905"/>
                  <a:pt x="34542" y="3747"/>
                  <a:pt x="35013" y="5527"/>
                </a:cubicBezTo>
                <a:cubicBezTo>
                  <a:pt x="36102" y="9655"/>
                  <a:pt x="37231" y="13926"/>
                  <a:pt x="35928" y="18232"/>
                </a:cubicBezTo>
                <a:cubicBezTo>
                  <a:pt x="35529" y="19551"/>
                  <a:pt x="34523" y="20491"/>
                  <a:pt x="33457" y="21485"/>
                </a:cubicBezTo>
                <a:cubicBezTo>
                  <a:pt x="32444" y="22433"/>
                  <a:pt x="31395" y="23413"/>
                  <a:pt x="30832" y="24782"/>
                </a:cubicBezTo>
                <a:cubicBezTo>
                  <a:pt x="30549" y="25465"/>
                  <a:pt x="30345" y="26252"/>
                  <a:pt x="30148" y="27012"/>
                </a:cubicBezTo>
                <a:cubicBezTo>
                  <a:pt x="29644" y="28943"/>
                  <a:pt x="29125" y="30943"/>
                  <a:pt x="27289" y="31663"/>
                </a:cubicBezTo>
                <a:cubicBezTo>
                  <a:pt x="26513" y="31966"/>
                  <a:pt x="24388" y="32404"/>
                  <a:pt x="21693" y="32960"/>
                </a:cubicBezTo>
                <a:cubicBezTo>
                  <a:pt x="13788" y="34588"/>
                  <a:pt x="1841" y="37048"/>
                  <a:pt x="288" y="40651"/>
                </a:cubicBezTo>
                <a:cubicBezTo>
                  <a:pt x="1" y="41315"/>
                  <a:pt x="64" y="41993"/>
                  <a:pt x="479" y="42664"/>
                </a:cubicBezTo>
                <a:lnTo>
                  <a:pt x="985" y="42352"/>
                </a:lnTo>
                <a:cubicBezTo>
                  <a:pt x="672" y="41848"/>
                  <a:pt x="626" y="41371"/>
                  <a:pt x="834" y="40885"/>
                </a:cubicBezTo>
                <a:cubicBezTo>
                  <a:pt x="2265" y="37569"/>
                  <a:pt x="14502" y="35049"/>
                  <a:pt x="21811" y="33542"/>
                </a:cubicBezTo>
                <a:cubicBezTo>
                  <a:pt x="24532" y="32982"/>
                  <a:pt x="26684" y="32539"/>
                  <a:pt x="27506" y="32216"/>
                </a:cubicBezTo>
                <a:cubicBezTo>
                  <a:pt x="29624" y="31387"/>
                  <a:pt x="30207" y="29141"/>
                  <a:pt x="30723" y="27160"/>
                </a:cubicBezTo>
                <a:cubicBezTo>
                  <a:pt x="30924" y="26387"/>
                  <a:pt x="31112" y="25653"/>
                  <a:pt x="31378" y="25008"/>
                </a:cubicBezTo>
                <a:cubicBezTo>
                  <a:pt x="31894" y="23758"/>
                  <a:pt x="32895" y="22824"/>
                  <a:pt x="33862" y="21920"/>
                </a:cubicBezTo>
                <a:cubicBezTo>
                  <a:pt x="34937" y="20916"/>
                  <a:pt x="36053" y="19876"/>
                  <a:pt x="36496" y="18403"/>
                </a:cubicBezTo>
                <a:cubicBezTo>
                  <a:pt x="37849" y="13938"/>
                  <a:pt x="36698" y="9587"/>
                  <a:pt x="35585" y="5376"/>
                </a:cubicBezTo>
                <a:cubicBezTo>
                  <a:pt x="35119" y="3609"/>
                  <a:pt x="34638" y="1784"/>
                  <a:pt x="34362" y="0"/>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3" name="Google Shape;23;p4"/>
          <p:cNvSpPr/>
          <p:nvPr/>
        </p:nvSpPr>
        <p:spPr>
          <a:xfrm rot="10800000" flipH="1">
            <a:off x="5730919" y="-691372"/>
            <a:ext cx="1317464" cy="2076077"/>
          </a:xfrm>
          <a:custGeom>
            <a:avLst/>
            <a:gdLst/>
            <a:ahLst/>
            <a:cxnLst/>
            <a:rect l="l" t="t" r="r" b="b"/>
            <a:pathLst>
              <a:path w="39184" h="46310" extrusionOk="0">
                <a:moveTo>
                  <a:pt x="38660" y="1"/>
                </a:moveTo>
                <a:cubicBezTo>
                  <a:pt x="37555" y="2041"/>
                  <a:pt x="37032" y="3857"/>
                  <a:pt x="36509" y="5853"/>
                </a:cubicBezTo>
                <a:cubicBezTo>
                  <a:pt x="36404" y="6254"/>
                  <a:pt x="36325" y="6689"/>
                  <a:pt x="36246" y="7109"/>
                </a:cubicBezTo>
                <a:cubicBezTo>
                  <a:pt x="36111" y="7863"/>
                  <a:pt x="35967" y="8639"/>
                  <a:pt x="35677" y="9251"/>
                </a:cubicBezTo>
                <a:cubicBezTo>
                  <a:pt x="35367" y="9896"/>
                  <a:pt x="34772" y="10478"/>
                  <a:pt x="34196" y="11041"/>
                </a:cubicBezTo>
                <a:cubicBezTo>
                  <a:pt x="33970" y="11265"/>
                  <a:pt x="33733" y="11495"/>
                  <a:pt x="33522" y="11725"/>
                </a:cubicBezTo>
                <a:cubicBezTo>
                  <a:pt x="32722" y="12590"/>
                  <a:pt x="32022" y="13501"/>
                  <a:pt x="31345" y="14386"/>
                </a:cubicBezTo>
                <a:cubicBezTo>
                  <a:pt x="30970" y="14877"/>
                  <a:pt x="30578" y="15384"/>
                  <a:pt x="30180" y="15873"/>
                </a:cubicBezTo>
                <a:cubicBezTo>
                  <a:pt x="29654" y="16521"/>
                  <a:pt x="28999" y="17068"/>
                  <a:pt x="28308" y="17646"/>
                </a:cubicBezTo>
                <a:cubicBezTo>
                  <a:pt x="27729" y="18133"/>
                  <a:pt x="27127" y="18636"/>
                  <a:pt x="26611" y="19206"/>
                </a:cubicBezTo>
                <a:cubicBezTo>
                  <a:pt x="26433" y="19400"/>
                  <a:pt x="26259" y="19588"/>
                  <a:pt x="26084" y="19775"/>
                </a:cubicBezTo>
                <a:cubicBezTo>
                  <a:pt x="25071" y="20871"/>
                  <a:pt x="24114" y="21903"/>
                  <a:pt x="23509" y="23196"/>
                </a:cubicBezTo>
                <a:cubicBezTo>
                  <a:pt x="23031" y="24219"/>
                  <a:pt x="22686" y="25367"/>
                  <a:pt x="22351" y="26480"/>
                </a:cubicBezTo>
                <a:cubicBezTo>
                  <a:pt x="21871" y="28075"/>
                  <a:pt x="21373" y="29723"/>
                  <a:pt x="20489" y="30983"/>
                </a:cubicBezTo>
                <a:cubicBezTo>
                  <a:pt x="19179" y="32852"/>
                  <a:pt x="17054" y="34102"/>
                  <a:pt x="15005" y="35312"/>
                </a:cubicBezTo>
                <a:cubicBezTo>
                  <a:pt x="14287" y="35734"/>
                  <a:pt x="13610" y="36131"/>
                  <a:pt x="12965" y="36555"/>
                </a:cubicBezTo>
                <a:cubicBezTo>
                  <a:pt x="11067" y="37806"/>
                  <a:pt x="9231" y="39188"/>
                  <a:pt x="7455" y="40526"/>
                </a:cubicBezTo>
                <a:cubicBezTo>
                  <a:pt x="6070" y="41569"/>
                  <a:pt x="4639" y="42648"/>
                  <a:pt x="3195" y="43648"/>
                </a:cubicBezTo>
                <a:cubicBezTo>
                  <a:pt x="2251" y="44306"/>
                  <a:pt x="1132" y="45073"/>
                  <a:pt x="1" y="45809"/>
                </a:cubicBezTo>
                <a:lnTo>
                  <a:pt x="323" y="46309"/>
                </a:lnTo>
                <a:cubicBezTo>
                  <a:pt x="1462" y="45566"/>
                  <a:pt x="2583" y="44796"/>
                  <a:pt x="3534" y="44138"/>
                </a:cubicBezTo>
                <a:cubicBezTo>
                  <a:pt x="4988" y="43128"/>
                  <a:pt x="6422" y="42046"/>
                  <a:pt x="7810" y="41000"/>
                </a:cubicBezTo>
                <a:cubicBezTo>
                  <a:pt x="9580" y="39668"/>
                  <a:pt x="11409" y="38289"/>
                  <a:pt x="13291" y="37052"/>
                </a:cubicBezTo>
                <a:cubicBezTo>
                  <a:pt x="13926" y="36634"/>
                  <a:pt x="14594" y="36240"/>
                  <a:pt x="15304" y="35822"/>
                </a:cubicBezTo>
                <a:cubicBezTo>
                  <a:pt x="17413" y="34582"/>
                  <a:pt x="19590" y="33295"/>
                  <a:pt x="20975" y="31325"/>
                </a:cubicBezTo>
                <a:cubicBezTo>
                  <a:pt x="21916" y="29986"/>
                  <a:pt x="22426" y="28292"/>
                  <a:pt x="22920" y="26650"/>
                </a:cubicBezTo>
                <a:cubicBezTo>
                  <a:pt x="23248" y="25558"/>
                  <a:pt x="23591" y="24430"/>
                  <a:pt x="24048" y="23446"/>
                </a:cubicBezTo>
                <a:cubicBezTo>
                  <a:pt x="24614" y="22239"/>
                  <a:pt x="25538" y="21239"/>
                  <a:pt x="26522" y="20180"/>
                </a:cubicBezTo>
                <a:cubicBezTo>
                  <a:pt x="26696" y="19992"/>
                  <a:pt x="26871" y="19801"/>
                  <a:pt x="27048" y="19608"/>
                </a:cubicBezTo>
                <a:cubicBezTo>
                  <a:pt x="27538" y="19067"/>
                  <a:pt x="28124" y="18577"/>
                  <a:pt x="28690" y="18100"/>
                </a:cubicBezTo>
                <a:cubicBezTo>
                  <a:pt x="29374" y="17531"/>
                  <a:pt x="30078" y="16939"/>
                  <a:pt x="30641" y="16248"/>
                </a:cubicBezTo>
                <a:cubicBezTo>
                  <a:pt x="31045" y="15752"/>
                  <a:pt x="31436" y="15241"/>
                  <a:pt x="31818" y="14745"/>
                </a:cubicBezTo>
                <a:cubicBezTo>
                  <a:pt x="32486" y="13873"/>
                  <a:pt x="33180" y="12972"/>
                  <a:pt x="33960" y="12127"/>
                </a:cubicBezTo>
                <a:cubicBezTo>
                  <a:pt x="34157" y="11910"/>
                  <a:pt x="34377" y="11696"/>
                  <a:pt x="34611" y="11465"/>
                </a:cubicBezTo>
                <a:cubicBezTo>
                  <a:pt x="35226" y="10867"/>
                  <a:pt x="35858" y="10248"/>
                  <a:pt x="36213" y="9508"/>
                </a:cubicBezTo>
                <a:cubicBezTo>
                  <a:pt x="36536" y="8823"/>
                  <a:pt x="36687" y="8008"/>
                  <a:pt x="36832" y="7218"/>
                </a:cubicBezTo>
                <a:cubicBezTo>
                  <a:pt x="36911" y="6787"/>
                  <a:pt x="36986" y="6383"/>
                  <a:pt x="37085" y="6001"/>
                </a:cubicBezTo>
                <a:cubicBezTo>
                  <a:pt x="37598" y="4047"/>
                  <a:pt x="38108" y="2264"/>
                  <a:pt x="39184" y="284"/>
                </a:cubicBezTo>
                <a:lnTo>
                  <a:pt x="38660" y="1"/>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4" name="Google Shape;24;p4"/>
          <p:cNvSpPr/>
          <p:nvPr/>
        </p:nvSpPr>
        <p:spPr>
          <a:xfrm flipH="1">
            <a:off x="6109093" y="-66021"/>
            <a:ext cx="1317464" cy="2322794"/>
          </a:xfrm>
          <a:custGeom>
            <a:avLst/>
            <a:gdLst/>
            <a:ahLst/>
            <a:cxnLst/>
            <a:rect l="l" t="t" r="r" b="b"/>
            <a:pathLst>
              <a:path w="39184" h="46310" extrusionOk="0">
                <a:moveTo>
                  <a:pt x="38660" y="1"/>
                </a:moveTo>
                <a:cubicBezTo>
                  <a:pt x="37555" y="2041"/>
                  <a:pt x="37032" y="3857"/>
                  <a:pt x="36509" y="5853"/>
                </a:cubicBezTo>
                <a:cubicBezTo>
                  <a:pt x="36404" y="6254"/>
                  <a:pt x="36325" y="6689"/>
                  <a:pt x="36246" y="7109"/>
                </a:cubicBezTo>
                <a:cubicBezTo>
                  <a:pt x="36111" y="7863"/>
                  <a:pt x="35967" y="8639"/>
                  <a:pt x="35677" y="9251"/>
                </a:cubicBezTo>
                <a:cubicBezTo>
                  <a:pt x="35367" y="9896"/>
                  <a:pt x="34772" y="10478"/>
                  <a:pt x="34196" y="11041"/>
                </a:cubicBezTo>
                <a:cubicBezTo>
                  <a:pt x="33970" y="11265"/>
                  <a:pt x="33733" y="11495"/>
                  <a:pt x="33522" y="11725"/>
                </a:cubicBezTo>
                <a:cubicBezTo>
                  <a:pt x="32722" y="12590"/>
                  <a:pt x="32022" y="13501"/>
                  <a:pt x="31345" y="14386"/>
                </a:cubicBezTo>
                <a:cubicBezTo>
                  <a:pt x="30970" y="14877"/>
                  <a:pt x="30578" y="15384"/>
                  <a:pt x="30180" y="15873"/>
                </a:cubicBezTo>
                <a:cubicBezTo>
                  <a:pt x="29654" y="16521"/>
                  <a:pt x="28999" y="17068"/>
                  <a:pt x="28308" y="17646"/>
                </a:cubicBezTo>
                <a:cubicBezTo>
                  <a:pt x="27729" y="18133"/>
                  <a:pt x="27127" y="18636"/>
                  <a:pt x="26611" y="19206"/>
                </a:cubicBezTo>
                <a:cubicBezTo>
                  <a:pt x="26433" y="19400"/>
                  <a:pt x="26259" y="19588"/>
                  <a:pt x="26084" y="19775"/>
                </a:cubicBezTo>
                <a:cubicBezTo>
                  <a:pt x="25071" y="20871"/>
                  <a:pt x="24114" y="21903"/>
                  <a:pt x="23509" y="23196"/>
                </a:cubicBezTo>
                <a:cubicBezTo>
                  <a:pt x="23031" y="24219"/>
                  <a:pt x="22686" y="25367"/>
                  <a:pt x="22351" y="26480"/>
                </a:cubicBezTo>
                <a:cubicBezTo>
                  <a:pt x="21871" y="28075"/>
                  <a:pt x="21373" y="29723"/>
                  <a:pt x="20489" y="30983"/>
                </a:cubicBezTo>
                <a:cubicBezTo>
                  <a:pt x="19179" y="32852"/>
                  <a:pt x="17054" y="34102"/>
                  <a:pt x="15005" y="35312"/>
                </a:cubicBezTo>
                <a:cubicBezTo>
                  <a:pt x="14287" y="35734"/>
                  <a:pt x="13610" y="36131"/>
                  <a:pt x="12965" y="36555"/>
                </a:cubicBezTo>
                <a:cubicBezTo>
                  <a:pt x="11067" y="37806"/>
                  <a:pt x="9231" y="39188"/>
                  <a:pt x="7455" y="40526"/>
                </a:cubicBezTo>
                <a:cubicBezTo>
                  <a:pt x="6070" y="41569"/>
                  <a:pt x="4639" y="42648"/>
                  <a:pt x="3195" y="43648"/>
                </a:cubicBezTo>
                <a:cubicBezTo>
                  <a:pt x="2251" y="44306"/>
                  <a:pt x="1132" y="45073"/>
                  <a:pt x="1" y="45809"/>
                </a:cubicBezTo>
                <a:lnTo>
                  <a:pt x="323" y="46309"/>
                </a:lnTo>
                <a:cubicBezTo>
                  <a:pt x="1462" y="45566"/>
                  <a:pt x="2583" y="44796"/>
                  <a:pt x="3534" y="44138"/>
                </a:cubicBezTo>
                <a:cubicBezTo>
                  <a:pt x="4988" y="43128"/>
                  <a:pt x="6422" y="42046"/>
                  <a:pt x="7810" y="41000"/>
                </a:cubicBezTo>
                <a:cubicBezTo>
                  <a:pt x="9580" y="39668"/>
                  <a:pt x="11409" y="38289"/>
                  <a:pt x="13291" y="37052"/>
                </a:cubicBezTo>
                <a:cubicBezTo>
                  <a:pt x="13926" y="36634"/>
                  <a:pt x="14594" y="36240"/>
                  <a:pt x="15304" y="35822"/>
                </a:cubicBezTo>
                <a:cubicBezTo>
                  <a:pt x="17413" y="34582"/>
                  <a:pt x="19590" y="33295"/>
                  <a:pt x="20975" y="31325"/>
                </a:cubicBezTo>
                <a:cubicBezTo>
                  <a:pt x="21916" y="29986"/>
                  <a:pt x="22426" y="28292"/>
                  <a:pt x="22920" y="26650"/>
                </a:cubicBezTo>
                <a:cubicBezTo>
                  <a:pt x="23248" y="25558"/>
                  <a:pt x="23591" y="24430"/>
                  <a:pt x="24048" y="23446"/>
                </a:cubicBezTo>
                <a:cubicBezTo>
                  <a:pt x="24614" y="22239"/>
                  <a:pt x="25538" y="21239"/>
                  <a:pt x="26522" y="20180"/>
                </a:cubicBezTo>
                <a:cubicBezTo>
                  <a:pt x="26696" y="19992"/>
                  <a:pt x="26871" y="19801"/>
                  <a:pt x="27048" y="19608"/>
                </a:cubicBezTo>
                <a:cubicBezTo>
                  <a:pt x="27538" y="19067"/>
                  <a:pt x="28124" y="18577"/>
                  <a:pt x="28690" y="18100"/>
                </a:cubicBezTo>
                <a:cubicBezTo>
                  <a:pt x="29374" y="17531"/>
                  <a:pt x="30078" y="16939"/>
                  <a:pt x="30641" y="16248"/>
                </a:cubicBezTo>
                <a:cubicBezTo>
                  <a:pt x="31045" y="15752"/>
                  <a:pt x="31436" y="15241"/>
                  <a:pt x="31818" y="14745"/>
                </a:cubicBezTo>
                <a:cubicBezTo>
                  <a:pt x="32486" y="13873"/>
                  <a:pt x="33180" y="12972"/>
                  <a:pt x="33960" y="12127"/>
                </a:cubicBezTo>
                <a:cubicBezTo>
                  <a:pt x="34157" y="11910"/>
                  <a:pt x="34377" y="11696"/>
                  <a:pt x="34611" y="11465"/>
                </a:cubicBezTo>
                <a:cubicBezTo>
                  <a:pt x="35226" y="10867"/>
                  <a:pt x="35858" y="10248"/>
                  <a:pt x="36213" y="9508"/>
                </a:cubicBezTo>
                <a:cubicBezTo>
                  <a:pt x="36536" y="8823"/>
                  <a:pt x="36687" y="8008"/>
                  <a:pt x="36832" y="7218"/>
                </a:cubicBezTo>
                <a:cubicBezTo>
                  <a:pt x="36911" y="6787"/>
                  <a:pt x="36986" y="6383"/>
                  <a:pt x="37085" y="6001"/>
                </a:cubicBezTo>
                <a:cubicBezTo>
                  <a:pt x="37598" y="4047"/>
                  <a:pt x="38108" y="2264"/>
                  <a:pt x="39184" y="284"/>
                </a:cubicBezTo>
                <a:lnTo>
                  <a:pt x="38660" y="1"/>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5" name="Google Shape;25;p4"/>
          <p:cNvSpPr txBox="1">
            <a:spLocks noGrp="1"/>
          </p:cNvSpPr>
          <p:nvPr>
            <p:ph type="title"/>
          </p:nvPr>
        </p:nvSpPr>
        <p:spPr>
          <a:xfrm>
            <a:off x="540000" y="521225"/>
            <a:ext cx="5778000" cy="571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540000" y="1215752"/>
            <a:ext cx="5778000" cy="3416400"/>
          </a:xfrm>
          <a:prstGeom prst="rect">
            <a:avLst/>
          </a:prstGeom>
        </p:spPr>
        <p:txBody>
          <a:bodyPr spcFirstLastPara="1" wrap="square" lIns="91425" tIns="91425" rIns="91425" bIns="91425" anchor="t" anchorCtr="0">
            <a:noAutofit/>
          </a:bodyPr>
          <a:lstStyle>
            <a:lvl1pPr marL="342900" lvl="0" indent="-228600" rtl="0">
              <a:lnSpc>
                <a:spcPct val="100000"/>
              </a:lnSpc>
              <a:spcBef>
                <a:spcPts val="0"/>
              </a:spcBef>
              <a:spcAft>
                <a:spcPts val="0"/>
              </a:spcAft>
              <a:buClr>
                <a:srgbClr val="434343"/>
              </a:buClr>
              <a:buSzPts val="1200"/>
              <a:buAutoNum type="arabicPeriod"/>
              <a:defRPr sz="900">
                <a:solidFill>
                  <a:srgbClr val="434343"/>
                </a:solidFill>
              </a:defRPr>
            </a:lvl1pPr>
            <a:lvl2pPr marL="685800" lvl="1" indent="-228600" rtl="0">
              <a:lnSpc>
                <a:spcPct val="115000"/>
              </a:lnSpc>
              <a:spcBef>
                <a:spcPts val="1200"/>
              </a:spcBef>
              <a:spcAft>
                <a:spcPts val="0"/>
              </a:spcAft>
              <a:buClr>
                <a:srgbClr val="434343"/>
              </a:buClr>
              <a:buSzPts val="1200"/>
              <a:buFont typeface="Roboto Condensed Light"/>
              <a:buAutoNum type="alphaLcPeriod"/>
              <a:defRPr>
                <a:solidFill>
                  <a:srgbClr val="434343"/>
                </a:solidFill>
              </a:defRPr>
            </a:lvl2pPr>
            <a:lvl3pPr marL="1028700" lvl="2" indent="-228600" rtl="0">
              <a:lnSpc>
                <a:spcPct val="115000"/>
              </a:lnSpc>
              <a:spcBef>
                <a:spcPts val="1200"/>
              </a:spcBef>
              <a:spcAft>
                <a:spcPts val="0"/>
              </a:spcAft>
              <a:buClr>
                <a:srgbClr val="434343"/>
              </a:buClr>
              <a:buSzPts val="1200"/>
              <a:buFont typeface="Roboto Condensed Light"/>
              <a:buAutoNum type="romanLcPeriod"/>
              <a:defRPr>
                <a:solidFill>
                  <a:srgbClr val="434343"/>
                </a:solidFill>
              </a:defRPr>
            </a:lvl3pPr>
            <a:lvl4pPr marL="1371600" lvl="3" indent="-228600" rtl="0">
              <a:lnSpc>
                <a:spcPct val="115000"/>
              </a:lnSpc>
              <a:spcBef>
                <a:spcPts val="1200"/>
              </a:spcBef>
              <a:spcAft>
                <a:spcPts val="0"/>
              </a:spcAft>
              <a:buClr>
                <a:srgbClr val="434343"/>
              </a:buClr>
              <a:buSzPts val="1200"/>
              <a:buFont typeface="Roboto Condensed Light"/>
              <a:buAutoNum type="arabicPeriod"/>
              <a:defRPr>
                <a:solidFill>
                  <a:srgbClr val="434343"/>
                </a:solidFill>
              </a:defRPr>
            </a:lvl4pPr>
            <a:lvl5pPr marL="1714500" lvl="4" indent="-228600" rtl="0">
              <a:lnSpc>
                <a:spcPct val="115000"/>
              </a:lnSpc>
              <a:spcBef>
                <a:spcPts val="1200"/>
              </a:spcBef>
              <a:spcAft>
                <a:spcPts val="0"/>
              </a:spcAft>
              <a:buClr>
                <a:srgbClr val="434343"/>
              </a:buClr>
              <a:buSzPts val="1200"/>
              <a:buFont typeface="Roboto Condensed Light"/>
              <a:buAutoNum type="alphaLcPeriod"/>
              <a:defRPr>
                <a:solidFill>
                  <a:srgbClr val="434343"/>
                </a:solidFill>
              </a:defRPr>
            </a:lvl5pPr>
            <a:lvl6pPr marL="2057400" lvl="5" indent="-228600" rtl="0">
              <a:lnSpc>
                <a:spcPct val="115000"/>
              </a:lnSpc>
              <a:spcBef>
                <a:spcPts val="1200"/>
              </a:spcBef>
              <a:spcAft>
                <a:spcPts val="0"/>
              </a:spcAft>
              <a:buClr>
                <a:srgbClr val="434343"/>
              </a:buClr>
              <a:buSzPts val="1200"/>
              <a:buFont typeface="Roboto Condensed Light"/>
              <a:buAutoNum type="romanLcPeriod"/>
              <a:defRPr>
                <a:solidFill>
                  <a:srgbClr val="434343"/>
                </a:solidFill>
              </a:defRPr>
            </a:lvl6pPr>
            <a:lvl7pPr marL="2400300" lvl="6" indent="-228600" rtl="0">
              <a:lnSpc>
                <a:spcPct val="115000"/>
              </a:lnSpc>
              <a:spcBef>
                <a:spcPts val="1200"/>
              </a:spcBef>
              <a:spcAft>
                <a:spcPts val="0"/>
              </a:spcAft>
              <a:buClr>
                <a:srgbClr val="434343"/>
              </a:buClr>
              <a:buSzPts val="1200"/>
              <a:buFont typeface="Roboto Condensed Light"/>
              <a:buAutoNum type="arabicPeriod"/>
              <a:defRPr>
                <a:solidFill>
                  <a:srgbClr val="434343"/>
                </a:solidFill>
              </a:defRPr>
            </a:lvl7pPr>
            <a:lvl8pPr marL="2743200" lvl="7" indent="-228600" rtl="0">
              <a:lnSpc>
                <a:spcPct val="115000"/>
              </a:lnSpc>
              <a:spcBef>
                <a:spcPts val="1200"/>
              </a:spcBef>
              <a:spcAft>
                <a:spcPts val="0"/>
              </a:spcAft>
              <a:buClr>
                <a:srgbClr val="434343"/>
              </a:buClr>
              <a:buSzPts val="1200"/>
              <a:buFont typeface="Roboto Condensed Light"/>
              <a:buAutoNum type="alphaLcPeriod"/>
              <a:defRPr>
                <a:solidFill>
                  <a:srgbClr val="434343"/>
                </a:solidFill>
              </a:defRPr>
            </a:lvl8pPr>
            <a:lvl9pPr marL="3086100" lvl="8" indent="-228600" rtl="0">
              <a:lnSpc>
                <a:spcPct val="115000"/>
              </a:lnSpc>
              <a:spcBef>
                <a:spcPts val="1200"/>
              </a:spcBef>
              <a:spcAft>
                <a:spcPts val="12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93"/>
        <p:cNvGrpSpPr/>
        <p:nvPr/>
      </p:nvGrpSpPr>
      <p:grpSpPr>
        <a:xfrm>
          <a:off x="0" y="0"/>
          <a:ext cx="0" cy="0"/>
          <a:chOff x="0" y="0"/>
          <a:chExt cx="0" cy="0"/>
        </a:xfrm>
      </p:grpSpPr>
      <p:sp>
        <p:nvSpPr>
          <p:cNvPr id="94" name="Google Shape;94;p15"/>
          <p:cNvSpPr/>
          <p:nvPr/>
        </p:nvSpPr>
        <p:spPr>
          <a:xfrm rot="-784685" flipH="1">
            <a:off x="5800190" y="-364017"/>
            <a:ext cx="933737" cy="3296521"/>
          </a:xfrm>
          <a:custGeom>
            <a:avLst/>
            <a:gdLst/>
            <a:ahLst/>
            <a:cxnLst/>
            <a:rect l="l" t="t" r="r" b="b"/>
            <a:pathLst>
              <a:path w="20548" h="52504" extrusionOk="0">
                <a:moveTo>
                  <a:pt x="20041" y="0"/>
                </a:moveTo>
                <a:cubicBezTo>
                  <a:pt x="19883" y="254"/>
                  <a:pt x="19679" y="536"/>
                  <a:pt x="19462" y="839"/>
                </a:cubicBezTo>
                <a:cubicBezTo>
                  <a:pt x="18998" y="1480"/>
                  <a:pt x="18472" y="2208"/>
                  <a:pt x="18245" y="2868"/>
                </a:cubicBezTo>
                <a:cubicBezTo>
                  <a:pt x="17949" y="3734"/>
                  <a:pt x="17946" y="4842"/>
                  <a:pt x="17939" y="5918"/>
                </a:cubicBezTo>
                <a:cubicBezTo>
                  <a:pt x="17935" y="6609"/>
                  <a:pt x="17932" y="7264"/>
                  <a:pt x="17853" y="7823"/>
                </a:cubicBezTo>
                <a:cubicBezTo>
                  <a:pt x="17699" y="8955"/>
                  <a:pt x="17577" y="10063"/>
                  <a:pt x="17455" y="11136"/>
                </a:cubicBezTo>
                <a:cubicBezTo>
                  <a:pt x="17097" y="14395"/>
                  <a:pt x="16755" y="17471"/>
                  <a:pt x="15577" y="20738"/>
                </a:cubicBezTo>
                <a:cubicBezTo>
                  <a:pt x="14893" y="22630"/>
                  <a:pt x="13415" y="24272"/>
                  <a:pt x="11988" y="25860"/>
                </a:cubicBezTo>
                <a:cubicBezTo>
                  <a:pt x="11399" y="26511"/>
                  <a:pt x="10790" y="27190"/>
                  <a:pt x="10257" y="27864"/>
                </a:cubicBezTo>
                <a:cubicBezTo>
                  <a:pt x="9554" y="28752"/>
                  <a:pt x="8781" y="29647"/>
                  <a:pt x="8034" y="30515"/>
                </a:cubicBezTo>
                <a:cubicBezTo>
                  <a:pt x="6487" y="32308"/>
                  <a:pt x="4889" y="34160"/>
                  <a:pt x="3692" y="36177"/>
                </a:cubicBezTo>
                <a:cubicBezTo>
                  <a:pt x="2346" y="38447"/>
                  <a:pt x="1810" y="41539"/>
                  <a:pt x="1340" y="44266"/>
                </a:cubicBezTo>
                <a:cubicBezTo>
                  <a:pt x="1198" y="45079"/>
                  <a:pt x="1063" y="45848"/>
                  <a:pt x="915" y="46579"/>
                </a:cubicBezTo>
                <a:cubicBezTo>
                  <a:pt x="718" y="47536"/>
                  <a:pt x="590" y="48513"/>
                  <a:pt x="464" y="49460"/>
                </a:cubicBezTo>
                <a:cubicBezTo>
                  <a:pt x="336" y="50428"/>
                  <a:pt x="204" y="51424"/>
                  <a:pt x="1" y="52382"/>
                </a:cubicBezTo>
                <a:lnTo>
                  <a:pt x="583" y="52503"/>
                </a:lnTo>
                <a:cubicBezTo>
                  <a:pt x="790" y="51527"/>
                  <a:pt x="921" y="50516"/>
                  <a:pt x="1053" y="49539"/>
                </a:cubicBezTo>
                <a:cubicBezTo>
                  <a:pt x="1175" y="48601"/>
                  <a:pt x="1303" y="47634"/>
                  <a:pt x="1494" y="46697"/>
                </a:cubicBezTo>
                <a:cubicBezTo>
                  <a:pt x="1648" y="45957"/>
                  <a:pt x="1780" y="45184"/>
                  <a:pt x="1922" y="44365"/>
                </a:cubicBezTo>
                <a:cubicBezTo>
                  <a:pt x="2386" y="41690"/>
                  <a:pt x="2912" y="38657"/>
                  <a:pt x="4202" y="36482"/>
                </a:cubicBezTo>
                <a:cubicBezTo>
                  <a:pt x="5373" y="34509"/>
                  <a:pt x="6955" y="32673"/>
                  <a:pt x="8485" y="30900"/>
                </a:cubicBezTo>
                <a:cubicBezTo>
                  <a:pt x="9235" y="30032"/>
                  <a:pt x="10011" y="29130"/>
                  <a:pt x="10722" y="28232"/>
                </a:cubicBezTo>
                <a:cubicBezTo>
                  <a:pt x="11244" y="27571"/>
                  <a:pt x="11821" y="26933"/>
                  <a:pt x="12429" y="26255"/>
                </a:cubicBezTo>
                <a:cubicBezTo>
                  <a:pt x="13896" y="24627"/>
                  <a:pt x="15413" y="22942"/>
                  <a:pt x="16133" y="20939"/>
                </a:cubicBezTo>
                <a:cubicBezTo>
                  <a:pt x="17337" y="17606"/>
                  <a:pt x="17683" y="14494"/>
                  <a:pt x="18048" y="11202"/>
                </a:cubicBezTo>
                <a:cubicBezTo>
                  <a:pt x="18166" y="10132"/>
                  <a:pt x="18288" y="9027"/>
                  <a:pt x="18442" y="7906"/>
                </a:cubicBezTo>
                <a:cubicBezTo>
                  <a:pt x="18524" y="7303"/>
                  <a:pt x="18528" y="6632"/>
                  <a:pt x="18531" y="5922"/>
                </a:cubicBezTo>
                <a:cubicBezTo>
                  <a:pt x="18538" y="4895"/>
                  <a:pt x="18544" y="3832"/>
                  <a:pt x="18808" y="3060"/>
                </a:cubicBezTo>
                <a:cubicBezTo>
                  <a:pt x="19005" y="2484"/>
                  <a:pt x="19502" y="1793"/>
                  <a:pt x="19942" y="1188"/>
                </a:cubicBezTo>
                <a:cubicBezTo>
                  <a:pt x="20166" y="879"/>
                  <a:pt x="20377" y="586"/>
                  <a:pt x="20548" y="313"/>
                </a:cubicBezTo>
                <a:lnTo>
                  <a:pt x="20041" y="0"/>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5" name="Google Shape;95;p15"/>
          <p:cNvSpPr/>
          <p:nvPr/>
        </p:nvSpPr>
        <p:spPr>
          <a:xfrm rot="-1783285">
            <a:off x="6113432" y="-786095"/>
            <a:ext cx="773308" cy="3132372"/>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6" name="Google Shape;96;p15"/>
          <p:cNvSpPr/>
          <p:nvPr/>
        </p:nvSpPr>
        <p:spPr>
          <a:xfrm flipH="1">
            <a:off x="-306282" y="-174026"/>
            <a:ext cx="910782" cy="4128522"/>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7" name="Google Shape;97;p15"/>
          <p:cNvSpPr txBox="1">
            <a:spLocks noGrp="1"/>
          </p:cNvSpPr>
          <p:nvPr>
            <p:ph type="title"/>
          </p:nvPr>
        </p:nvSpPr>
        <p:spPr>
          <a:xfrm>
            <a:off x="1055475" y="1189100"/>
            <a:ext cx="474705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25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8" name="Google Shape;98;p15"/>
          <p:cNvSpPr txBox="1">
            <a:spLocks noGrp="1"/>
          </p:cNvSpPr>
          <p:nvPr>
            <p:ph type="subTitle" idx="1"/>
          </p:nvPr>
        </p:nvSpPr>
        <p:spPr>
          <a:xfrm>
            <a:off x="1506713" y="3153500"/>
            <a:ext cx="3844575"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350"/>
            </a:lvl1pPr>
            <a:lvl2pPr lvl="1" algn="ctr" rtl="0">
              <a:lnSpc>
                <a:spcPct val="100000"/>
              </a:lnSpc>
              <a:spcBef>
                <a:spcPts val="0"/>
              </a:spcBef>
              <a:spcAft>
                <a:spcPts val="0"/>
              </a:spcAft>
              <a:buSzPts val="1400"/>
              <a:buNone/>
              <a:defRPr/>
            </a:lvl2pPr>
            <a:lvl3pPr lvl="2" algn="ctr" rtl="0">
              <a:lnSpc>
                <a:spcPct val="100000"/>
              </a:lnSpc>
              <a:spcBef>
                <a:spcPts val="1200"/>
              </a:spcBef>
              <a:spcAft>
                <a:spcPts val="0"/>
              </a:spcAft>
              <a:buSzPts val="1400"/>
              <a:buNone/>
              <a:defRPr/>
            </a:lvl3pPr>
            <a:lvl4pPr lvl="3" algn="ctr" rtl="0">
              <a:lnSpc>
                <a:spcPct val="100000"/>
              </a:lnSpc>
              <a:spcBef>
                <a:spcPts val="1200"/>
              </a:spcBef>
              <a:spcAft>
                <a:spcPts val="0"/>
              </a:spcAft>
              <a:buSzPts val="1400"/>
              <a:buNone/>
              <a:defRPr/>
            </a:lvl4pPr>
            <a:lvl5pPr lvl="4" algn="ctr" rtl="0">
              <a:lnSpc>
                <a:spcPct val="100000"/>
              </a:lnSpc>
              <a:spcBef>
                <a:spcPts val="1200"/>
              </a:spcBef>
              <a:spcAft>
                <a:spcPts val="0"/>
              </a:spcAft>
              <a:buSzPts val="1400"/>
              <a:buNone/>
              <a:defRPr/>
            </a:lvl5pPr>
            <a:lvl6pPr lvl="5" algn="ctr" rtl="0">
              <a:lnSpc>
                <a:spcPct val="100000"/>
              </a:lnSpc>
              <a:spcBef>
                <a:spcPts val="1200"/>
              </a:spcBef>
              <a:spcAft>
                <a:spcPts val="0"/>
              </a:spcAft>
              <a:buSzPts val="1400"/>
              <a:buNone/>
              <a:defRPr/>
            </a:lvl6pPr>
            <a:lvl7pPr lvl="6" algn="ctr" rtl="0">
              <a:lnSpc>
                <a:spcPct val="100000"/>
              </a:lnSpc>
              <a:spcBef>
                <a:spcPts val="1200"/>
              </a:spcBef>
              <a:spcAft>
                <a:spcPts val="0"/>
              </a:spcAft>
              <a:buSzPts val="1400"/>
              <a:buNone/>
              <a:defRPr/>
            </a:lvl7pPr>
            <a:lvl8pPr lvl="7" algn="ctr" rtl="0">
              <a:lnSpc>
                <a:spcPct val="100000"/>
              </a:lnSpc>
              <a:spcBef>
                <a:spcPts val="1200"/>
              </a:spcBef>
              <a:spcAft>
                <a:spcPts val="0"/>
              </a:spcAft>
              <a:buSzPts val="1400"/>
              <a:buNone/>
              <a:defRPr/>
            </a:lvl8pPr>
            <a:lvl9pPr lvl="8" algn="ctr" rtl="0">
              <a:lnSpc>
                <a:spcPct val="100000"/>
              </a:lnSpc>
              <a:spcBef>
                <a:spcPts val="1200"/>
              </a:spcBef>
              <a:spcAft>
                <a:spcPts val="12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34"/>
        <p:cNvGrpSpPr/>
        <p:nvPr/>
      </p:nvGrpSpPr>
      <p:grpSpPr>
        <a:xfrm>
          <a:off x="0" y="0"/>
          <a:ext cx="0" cy="0"/>
          <a:chOff x="0" y="0"/>
          <a:chExt cx="0" cy="0"/>
        </a:xfrm>
      </p:grpSpPr>
      <p:sp>
        <p:nvSpPr>
          <p:cNvPr id="135" name="Google Shape;135;p21"/>
          <p:cNvSpPr/>
          <p:nvPr/>
        </p:nvSpPr>
        <p:spPr>
          <a:xfrm flipH="1">
            <a:off x="6189466" y="-928356"/>
            <a:ext cx="933752" cy="3181217"/>
          </a:xfrm>
          <a:custGeom>
            <a:avLst/>
            <a:gdLst/>
            <a:ahLst/>
            <a:cxnLst/>
            <a:rect l="l" t="t" r="r" b="b"/>
            <a:pathLst>
              <a:path w="20548" h="52504" extrusionOk="0">
                <a:moveTo>
                  <a:pt x="20041" y="0"/>
                </a:moveTo>
                <a:cubicBezTo>
                  <a:pt x="19883" y="254"/>
                  <a:pt x="19679" y="536"/>
                  <a:pt x="19462" y="839"/>
                </a:cubicBezTo>
                <a:cubicBezTo>
                  <a:pt x="18998" y="1480"/>
                  <a:pt x="18472" y="2208"/>
                  <a:pt x="18245" y="2868"/>
                </a:cubicBezTo>
                <a:cubicBezTo>
                  <a:pt x="17949" y="3734"/>
                  <a:pt x="17946" y="4842"/>
                  <a:pt x="17939" y="5918"/>
                </a:cubicBezTo>
                <a:cubicBezTo>
                  <a:pt x="17935" y="6609"/>
                  <a:pt x="17932" y="7264"/>
                  <a:pt x="17853" y="7823"/>
                </a:cubicBezTo>
                <a:cubicBezTo>
                  <a:pt x="17699" y="8955"/>
                  <a:pt x="17577" y="10063"/>
                  <a:pt x="17455" y="11136"/>
                </a:cubicBezTo>
                <a:cubicBezTo>
                  <a:pt x="17097" y="14395"/>
                  <a:pt x="16755" y="17471"/>
                  <a:pt x="15577" y="20738"/>
                </a:cubicBezTo>
                <a:cubicBezTo>
                  <a:pt x="14893" y="22630"/>
                  <a:pt x="13415" y="24272"/>
                  <a:pt x="11988" y="25860"/>
                </a:cubicBezTo>
                <a:cubicBezTo>
                  <a:pt x="11399" y="26511"/>
                  <a:pt x="10790" y="27190"/>
                  <a:pt x="10257" y="27864"/>
                </a:cubicBezTo>
                <a:cubicBezTo>
                  <a:pt x="9554" y="28752"/>
                  <a:pt x="8781" y="29647"/>
                  <a:pt x="8034" y="30515"/>
                </a:cubicBezTo>
                <a:cubicBezTo>
                  <a:pt x="6487" y="32308"/>
                  <a:pt x="4889" y="34160"/>
                  <a:pt x="3692" y="36177"/>
                </a:cubicBezTo>
                <a:cubicBezTo>
                  <a:pt x="2346" y="38447"/>
                  <a:pt x="1810" y="41539"/>
                  <a:pt x="1340" y="44266"/>
                </a:cubicBezTo>
                <a:cubicBezTo>
                  <a:pt x="1198" y="45079"/>
                  <a:pt x="1063" y="45848"/>
                  <a:pt x="915" y="46579"/>
                </a:cubicBezTo>
                <a:cubicBezTo>
                  <a:pt x="718" y="47536"/>
                  <a:pt x="590" y="48513"/>
                  <a:pt x="464" y="49460"/>
                </a:cubicBezTo>
                <a:cubicBezTo>
                  <a:pt x="336" y="50428"/>
                  <a:pt x="204" y="51424"/>
                  <a:pt x="1" y="52382"/>
                </a:cubicBezTo>
                <a:lnTo>
                  <a:pt x="583" y="52503"/>
                </a:lnTo>
                <a:cubicBezTo>
                  <a:pt x="790" y="51527"/>
                  <a:pt x="921" y="50516"/>
                  <a:pt x="1053" y="49539"/>
                </a:cubicBezTo>
                <a:cubicBezTo>
                  <a:pt x="1175" y="48601"/>
                  <a:pt x="1303" y="47634"/>
                  <a:pt x="1494" y="46697"/>
                </a:cubicBezTo>
                <a:cubicBezTo>
                  <a:pt x="1648" y="45957"/>
                  <a:pt x="1780" y="45184"/>
                  <a:pt x="1922" y="44365"/>
                </a:cubicBezTo>
                <a:cubicBezTo>
                  <a:pt x="2386" y="41690"/>
                  <a:pt x="2912" y="38657"/>
                  <a:pt x="4202" y="36482"/>
                </a:cubicBezTo>
                <a:cubicBezTo>
                  <a:pt x="5373" y="34509"/>
                  <a:pt x="6955" y="32673"/>
                  <a:pt x="8485" y="30900"/>
                </a:cubicBezTo>
                <a:cubicBezTo>
                  <a:pt x="9235" y="30032"/>
                  <a:pt x="10011" y="29130"/>
                  <a:pt x="10722" y="28232"/>
                </a:cubicBezTo>
                <a:cubicBezTo>
                  <a:pt x="11244" y="27571"/>
                  <a:pt x="11821" y="26933"/>
                  <a:pt x="12429" y="26255"/>
                </a:cubicBezTo>
                <a:cubicBezTo>
                  <a:pt x="13896" y="24627"/>
                  <a:pt x="15413" y="22942"/>
                  <a:pt x="16133" y="20939"/>
                </a:cubicBezTo>
                <a:cubicBezTo>
                  <a:pt x="17337" y="17606"/>
                  <a:pt x="17683" y="14494"/>
                  <a:pt x="18048" y="11202"/>
                </a:cubicBezTo>
                <a:cubicBezTo>
                  <a:pt x="18166" y="10132"/>
                  <a:pt x="18288" y="9027"/>
                  <a:pt x="18442" y="7906"/>
                </a:cubicBezTo>
                <a:cubicBezTo>
                  <a:pt x="18524" y="7303"/>
                  <a:pt x="18528" y="6632"/>
                  <a:pt x="18531" y="5922"/>
                </a:cubicBezTo>
                <a:cubicBezTo>
                  <a:pt x="18538" y="4895"/>
                  <a:pt x="18544" y="3832"/>
                  <a:pt x="18808" y="3060"/>
                </a:cubicBezTo>
                <a:cubicBezTo>
                  <a:pt x="19005" y="2484"/>
                  <a:pt x="19502" y="1793"/>
                  <a:pt x="19942" y="1188"/>
                </a:cubicBezTo>
                <a:cubicBezTo>
                  <a:pt x="20166" y="879"/>
                  <a:pt x="20377" y="586"/>
                  <a:pt x="20548" y="313"/>
                </a:cubicBezTo>
                <a:lnTo>
                  <a:pt x="20041" y="0"/>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36" name="Google Shape;136;p21"/>
          <p:cNvSpPr/>
          <p:nvPr/>
        </p:nvSpPr>
        <p:spPr>
          <a:xfrm rot="-844789">
            <a:off x="6192206" y="-340789"/>
            <a:ext cx="773299" cy="3433350"/>
          </a:xfrm>
          <a:custGeom>
            <a:avLst/>
            <a:gdLst/>
            <a:ahLst/>
            <a:cxnLst/>
            <a:rect l="l" t="t" r="r" b="b"/>
            <a:pathLst>
              <a:path w="17017" h="51697" extrusionOk="0">
                <a:moveTo>
                  <a:pt x="2507" y="1"/>
                </a:moveTo>
                <a:lnTo>
                  <a:pt x="1951" y="211"/>
                </a:lnTo>
                <a:cubicBezTo>
                  <a:pt x="2296" y="1119"/>
                  <a:pt x="2520" y="2083"/>
                  <a:pt x="2760" y="3103"/>
                </a:cubicBezTo>
                <a:cubicBezTo>
                  <a:pt x="2977" y="4037"/>
                  <a:pt x="3204" y="5001"/>
                  <a:pt x="3533" y="5922"/>
                </a:cubicBezTo>
                <a:cubicBezTo>
                  <a:pt x="3599" y="6116"/>
                  <a:pt x="3671" y="6310"/>
                  <a:pt x="3740" y="6501"/>
                </a:cubicBezTo>
                <a:cubicBezTo>
                  <a:pt x="4122" y="7537"/>
                  <a:pt x="4481" y="8517"/>
                  <a:pt x="4573" y="9616"/>
                </a:cubicBezTo>
                <a:cubicBezTo>
                  <a:pt x="4822" y="12527"/>
                  <a:pt x="3441" y="15893"/>
                  <a:pt x="2224" y="18860"/>
                </a:cubicBezTo>
                <a:cubicBezTo>
                  <a:pt x="1869" y="19725"/>
                  <a:pt x="1533" y="20545"/>
                  <a:pt x="1247" y="21321"/>
                </a:cubicBezTo>
                <a:cubicBezTo>
                  <a:pt x="0" y="24732"/>
                  <a:pt x="1720" y="26670"/>
                  <a:pt x="3711" y="28914"/>
                </a:cubicBezTo>
                <a:cubicBezTo>
                  <a:pt x="4194" y="29456"/>
                  <a:pt x="4695" y="30019"/>
                  <a:pt x="5185" y="30637"/>
                </a:cubicBezTo>
                <a:cubicBezTo>
                  <a:pt x="5741" y="31331"/>
                  <a:pt x="6297" y="32019"/>
                  <a:pt x="6852" y="32700"/>
                </a:cubicBezTo>
                <a:cubicBezTo>
                  <a:pt x="9330" y="35756"/>
                  <a:pt x="11668" y="38638"/>
                  <a:pt x="13613" y="42059"/>
                </a:cubicBezTo>
                <a:cubicBezTo>
                  <a:pt x="13850" y="42477"/>
                  <a:pt x="14087" y="42875"/>
                  <a:pt x="14324" y="43266"/>
                </a:cubicBezTo>
                <a:cubicBezTo>
                  <a:pt x="15444" y="45142"/>
                  <a:pt x="16418" y="46760"/>
                  <a:pt x="16319" y="49027"/>
                </a:cubicBezTo>
                <a:cubicBezTo>
                  <a:pt x="16300" y="49481"/>
                  <a:pt x="16221" y="49905"/>
                  <a:pt x="16145" y="50313"/>
                </a:cubicBezTo>
                <a:cubicBezTo>
                  <a:pt x="16066" y="50747"/>
                  <a:pt x="15984" y="51190"/>
                  <a:pt x="15967" y="51677"/>
                </a:cubicBezTo>
                <a:lnTo>
                  <a:pt x="16559" y="51697"/>
                </a:lnTo>
                <a:cubicBezTo>
                  <a:pt x="16576" y="51256"/>
                  <a:pt x="16652" y="50849"/>
                  <a:pt x="16731" y="50421"/>
                </a:cubicBezTo>
                <a:cubicBezTo>
                  <a:pt x="16810" y="49994"/>
                  <a:pt x="16892" y="49550"/>
                  <a:pt x="16912" y="49053"/>
                </a:cubicBezTo>
                <a:cubicBezTo>
                  <a:pt x="17017" y="46609"/>
                  <a:pt x="15954" y="44835"/>
                  <a:pt x="14829" y="42960"/>
                </a:cubicBezTo>
                <a:cubicBezTo>
                  <a:pt x="14599" y="42573"/>
                  <a:pt x="14363" y="42178"/>
                  <a:pt x="14129" y="41766"/>
                </a:cubicBezTo>
                <a:cubicBezTo>
                  <a:pt x="12162" y="38302"/>
                  <a:pt x="9807" y="35400"/>
                  <a:pt x="7313" y="32328"/>
                </a:cubicBezTo>
                <a:cubicBezTo>
                  <a:pt x="6760" y="31647"/>
                  <a:pt x="6204" y="30959"/>
                  <a:pt x="5651" y="30265"/>
                </a:cubicBezTo>
                <a:cubicBezTo>
                  <a:pt x="5149" y="29637"/>
                  <a:pt x="4645" y="29068"/>
                  <a:pt x="4155" y="28519"/>
                </a:cubicBezTo>
                <a:cubicBezTo>
                  <a:pt x="2138" y="26245"/>
                  <a:pt x="678" y="24604"/>
                  <a:pt x="1806" y="21525"/>
                </a:cubicBezTo>
                <a:cubicBezTo>
                  <a:pt x="2086" y="20758"/>
                  <a:pt x="2418" y="19946"/>
                  <a:pt x="2773" y="19087"/>
                </a:cubicBezTo>
                <a:cubicBezTo>
                  <a:pt x="4016" y="16057"/>
                  <a:pt x="5425" y="12623"/>
                  <a:pt x="5165" y="9567"/>
                </a:cubicBezTo>
                <a:cubicBezTo>
                  <a:pt x="5066" y="8389"/>
                  <a:pt x="4675" y="7327"/>
                  <a:pt x="4300" y="6297"/>
                </a:cubicBezTo>
                <a:cubicBezTo>
                  <a:pt x="4230" y="6106"/>
                  <a:pt x="4158" y="5915"/>
                  <a:pt x="4092" y="5725"/>
                </a:cubicBezTo>
                <a:cubicBezTo>
                  <a:pt x="3776" y="4833"/>
                  <a:pt x="3553" y="3886"/>
                  <a:pt x="3339" y="2968"/>
                </a:cubicBezTo>
                <a:cubicBezTo>
                  <a:pt x="3105" y="1975"/>
                  <a:pt x="2865" y="948"/>
                  <a:pt x="2507" y="1"/>
                </a:cubicBez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37" name="Google Shape;137;p21"/>
          <p:cNvSpPr/>
          <p:nvPr/>
        </p:nvSpPr>
        <p:spPr>
          <a:xfrm>
            <a:off x="-197928" y="-1215306"/>
            <a:ext cx="933752" cy="3181217"/>
          </a:xfrm>
          <a:custGeom>
            <a:avLst/>
            <a:gdLst/>
            <a:ahLst/>
            <a:cxnLst/>
            <a:rect l="l" t="t" r="r" b="b"/>
            <a:pathLst>
              <a:path w="20548" h="52504" extrusionOk="0">
                <a:moveTo>
                  <a:pt x="20041" y="0"/>
                </a:moveTo>
                <a:cubicBezTo>
                  <a:pt x="19883" y="254"/>
                  <a:pt x="19679" y="536"/>
                  <a:pt x="19462" y="839"/>
                </a:cubicBezTo>
                <a:cubicBezTo>
                  <a:pt x="18998" y="1480"/>
                  <a:pt x="18472" y="2208"/>
                  <a:pt x="18245" y="2868"/>
                </a:cubicBezTo>
                <a:cubicBezTo>
                  <a:pt x="17949" y="3734"/>
                  <a:pt x="17946" y="4842"/>
                  <a:pt x="17939" y="5918"/>
                </a:cubicBezTo>
                <a:cubicBezTo>
                  <a:pt x="17935" y="6609"/>
                  <a:pt x="17932" y="7264"/>
                  <a:pt x="17853" y="7823"/>
                </a:cubicBezTo>
                <a:cubicBezTo>
                  <a:pt x="17699" y="8955"/>
                  <a:pt x="17577" y="10063"/>
                  <a:pt x="17455" y="11136"/>
                </a:cubicBezTo>
                <a:cubicBezTo>
                  <a:pt x="17097" y="14395"/>
                  <a:pt x="16755" y="17471"/>
                  <a:pt x="15577" y="20738"/>
                </a:cubicBezTo>
                <a:cubicBezTo>
                  <a:pt x="14893" y="22630"/>
                  <a:pt x="13415" y="24272"/>
                  <a:pt x="11988" y="25860"/>
                </a:cubicBezTo>
                <a:cubicBezTo>
                  <a:pt x="11399" y="26511"/>
                  <a:pt x="10790" y="27190"/>
                  <a:pt x="10257" y="27864"/>
                </a:cubicBezTo>
                <a:cubicBezTo>
                  <a:pt x="9554" y="28752"/>
                  <a:pt x="8781" y="29647"/>
                  <a:pt x="8034" y="30515"/>
                </a:cubicBezTo>
                <a:cubicBezTo>
                  <a:pt x="6487" y="32308"/>
                  <a:pt x="4889" y="34160"/>
                  <a:pt x="3692" y="36177"/>
                </a:cubicBezTo>
                <a:cubicBezTo>
                  <a:pt x="2346" y="38447"/>
                  <a:pt x="1810" y="41539"/>
                  <a:pt x="1340" y="44266"/>
                </a:cubicBezTo>
                <a:cubicBezTo>
                  <a:pt x="1198" y="45079"/>
                  <a:pt x="1063" y="45848"/>
                  <a:pt x="915" y="46579"/>
                </a:cubicBezTo>
                <a:cubicBezTo>
                  <a:pt x="718" y="47536"/>
                  <a:pt x="590" y="48513"/>
                  <a:pt x="464" y="49460"/>
                </a:cubicBezTo>
                <a:cubicBezTo>
                  <a:pt x="336" y="50428"/>
                  <a:pt x="204" y="51424"/>
                  <a:pt x="1" y="52382"/>
                </a:cubicBezTo>
                <a:lnTo>
                  <a:pt x="583" y="52503"/>
                </a:lnTo>
                <a:cubicBezTo>
                  <a:pt x="790" y="51527"/>
                  <a:pt x="921" y="50516"/>
                  <a:pt x="1053" y="49539"/>
                </a:cubicBezTo>
                <a:cubicBezTo>
                  <a:pt x="1175" y="48601"/>
                  <a:pt x="1303" y="47634"/>
                  <a:pt x="1494" y="46697"/>
                </a:cubicBezTo>
                <a:cubicBezTo>
                  <a:pt x="1648" y="45957"/>
                  <a:pt x="1780" y="45184"/>
                  <a:pt x="1922" y="44365"/>
                </a:cubicBezTo>
                <a:cubicBezTo>
                  <a:pt x="2386" y="41690"/>
                  <a:pt x="2912" y="38657"/>
                  <a:pt x="4202" y="36482"/>
                </a:cubicBezTo>
                <a:cubicBezTo>
                  <a:pt x="5373" y="34509"/>
                  <a:pt x="6955" y="32673"/>
                  <a:pt x="8485" y="30900"/>
                </a:cubicBezTo>
                <a:cubicBezTo>
                  <a:pt x="9235" y="30032"/>
                  <a:pt x="10011" y="29130"/>
                  <a:pt x="10722" y="28232"/>
                </a:cubicBezTo>
                <a:cubicBezTo>
                  <a:pt x="11244" y="27571"/>
                  <a:pt x="11821" y="26933"/>
                  <a:pt x="12429" y="26255"/>
                </a:cubicBezTo>
                <a:cubicBezTo>
                  <a:pt x="13896" y="24627"/>
                  <a:pt x="15413" y="22942"/>
                  <a:pt x="16133" y="20939"/>
                </a:cubicBezTo>
                <a:cubicBezTo>
                  <a:pt x="17337" y="17606"/>
                  <a:pt x="17683" y="14494"/>
                  <a:pt x="18048" y="11202"/>
                </a:cubicBezTo>
                <a:cubicBezTo>
                  <a:pt x="18166" y="10132"/>
                  <a:pt x="18288" y="9027"/>
                  <a:pt x="18442" y="7906"/>
                </a:cubicBezTo>
                <a:cubicBezTo>
                  <a:pt x="18524" y="7303"/>
                  <a:pt x="18528" y="6632"/>
                  <a:pt x="18531" y="5922"/>
                </a:cubicBezTo>
                <a:cubicBezTo>
                  <a:pt x="18538" y="4895"/>
                  <a:pt x="18544" y="3832"/>
                  <a:pt x="18808" y="3060"/>
                </a:cubicBezTo>
                <a:cubicBezTo>
                  <a:pt x="19005" y="2484"/>
                  <a:pt x="19502" y="1793"/>
                  <a:pt x="19942" y="1188"/>
                </a:cubicBezTo>
                <a:cubicBezTo>
                  <a:pt x="20166" y="879"/>
                  <a:pt x="20377" y="586"/>
                  <a:pt x="20548" y="313"/>
                </a:cubicBezTo>
                <a:lnTo>
                  <a:pt x="20041" y="0"/>
                </a:lnTo>
                <a:close/>
              </a:path>
            </a:pathLst>
          </a:cu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38" name="Google Shape;138;p21"/>
          <p:cNvSpPr txBox="1">
            <a:spLocks noGrp="1"/>
          </p:cNvSpPr>
          <p:nvPr>
            <p:ph type="title"/>
          </p:nvPr>
        </p:nvSpPr>
        <p:spPr>
          <a:xfrm>
            <a:off x="992528" y="1297597"/>
            <a:ext cx="1631475"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1875"/>
            </a:lvl1pPr>
            <a:lvl2pPr lvl="1" algn="ctr" rtl="0">
              <a:spcBef>
                <a:spcPts val="0"/>
              </a:spcBef>
              <a:spcAft>
                <a:spcPts val="0"/>
              </a:spcAft>
              <a:buSzPts val="2500"/>
              <a:buNone/>
              <a:defRPr sz="1875"/>
            </a:lvl2pPr>
            <a:lvl3pPr lvl="2" algn="ctr" rtl="0">
              <a:spcBef>
                <a:spcPts val="0"/>
              </a:spcBef>
              <a:spcAft>
                <a:spcPts val="0"/>
              </a:spcAft>
              <a:buSzPts val="2500"/>
              <a:buNone/>
              <a:defRPr sz="1875"/>
            </a:lvl3pPr>
            <a:lvl4pPr lvl="3" algn="ctr" rtl="0">
              <a:spcBef>
                <a:spcPts val="0"/>
              </a:spcBef>
              <a:spcAft>
                <a:spcPts val="0"/>
              </a:spcAft>
              <a:buSzPts val="2500"/>
              <a:buNone/>
              <a:defRPr sz="1875"/>
            </a:lvl4pPr>
            <a:lvl5pPr lvl="4" algn="ctr" rtl="0">
              <a:spcBef>
                <a:spcPts val="0"/>
              </a:spcBef>
              <a:spcAft>
                <a:spcPts val="0"/>
              </a:spcAft>
              <a:buSzPts val="2500"/>
              <a:buNone/>
              <a:defRPr sz="1875"/>
            </a:lvl5pPr>
            <a:lvl6pPr lvl="5" algn="ctr" rtl="0">
              <a:spcBef>
                <a:spcPts val="0"/>
              </a:spcBef>
              <a:spcAft>
                <a:spcPts val="0"/>
              </a:spcAft>
              <a:buSzPts val="2500"/>
              <a:buNone/>
              <a:defRPr sz="1875"/>
            </a:lvl6pPr>
            <a:lvl7pPr lvl="6" algn="ctr" rtl="0">
              <a:spcBef>
                <a:spcPts val="0"/>
              </a:spcBef>
              <a:spcAft>
                <a:spcPts val="0"/>
              </a:spcAft>
              <a:buSzPts val="2500"/>
              <a:buNone/>
              <a:defRPr sz="1875"/>
            </a:lvl7pPr>
            <a:lvl8pPr lvl="7" algn="ctr" rtl="0">
              <a:spcBef>
                <a:spcPts val="0"/>
              </a:spcBef>
              <a:spcAft>
                <a:spcPts val="0"/>
              </a:spcAft>
              <a:buSzPts val="2500"/>
              <a:buNone/>
              <a:defRPr sz="1875"/>
            </a:lvl8pPr>
            <a:lvl9pPr lvl="8" algn="ctr" rtl="0">
              <a:spcBef>
                <a:spcPts val="0"/>
              </a:spcBef>
              <a:spcAft>
                <a:spcPts val="0"/>
              </a:spcAft>
              <a:buSzPts val="2500"/>
              <a:buNone/>
              <a:defRPr sz="1875"/>
            </a:lvl9pPr>
          </a:lstStyle>
          <a:p>
            <a:endParaRPr/>
          </a:p>
        </p:txBody>
      </p:sp>
      <p:sp>
        <p:nvSpPr>
          <p:cNvPr id="139" name="Google Shape;139;p21"/>
          <p:cNvSpPr txBox="1">
            <a:spLocks noGrp="1"/>
          </p:cNvSpPr>
          <p:nvPr>
            <p:ph type="subTitle" idx="1"/>
          </p:nvPr>
        </p:nvSpPr>
        <p:spPr>
          <a:xfrm>
            <a:off x="992528" y="1749106"/>
            <a:ext cx="1631475" cy="60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050"/>
            </a:lvl1pPr>
            <a:lvl2pPr lvl="1" algn="ctr" rtl="0">
              <a:lnSpc>
                <a:spcPct val="100000"/>
              </a:lnSpc>
              <a:spcBef>
                <a:spcPts val="0"/>
              </a:spcBef>
              <a:spcAft>
                <a:spcPts val="0"/>
              </a:spcAft>
              <a:buSzPts val="1400"/>
              <a:buNone/>
              <a:defRPr/>
            </a:lvl2pPr>
            <a:lvl3pPr lvl="2" algn="ctr" rtl="0">
              <a:lnSpc>
                <a:spcPct val="100000"/>
              </a:lnSpc>
              <a:spcBef>
                <a:spcPts val="1200"/>
              </a:spcBef>
              <a:spcAft>
                <a:spcPts val="0"/>
              </a:spcAft>
              <a:buSzPts val="1400"/>
              <a:buNone/>
              <a:defRPr/>
            </a:lvl3pPr>
            <a:lvl4pPr lvl="3" algn="ctr" rtl="0">
              <a:lnSpc>
                <a:spcPct val="100000"/>
              </a:lnSpc>
              <a:spcBef>
                <a:spcPts val="1200"/>
              </a:spcBef>
              <a:spcAft>
                <a:spcPts val="0"/>
              </a:spcAft>
              <a:buSzPts val="1400"/>
              <a:buNone/>
              <a:defRPr/>
            </a:lvl4pPr>
            <a:lvl5pPr lvl="4" algn="ctr" rtl="0">
              <a:lnSpc>
                <a:spcPct val="100000"/>
              </a:lnSpc>
              <a:spcBef>
                <a:spcPts val="1200"/>
              </a:spcBef>
              <a:spcAft>
                <a:spcPts val="0"/>
              </a:spcAft>
              <a:buSzPts val="1400"/>
              <a:buNone/>
              <a:defRPr/>
            </a:lvl5pPr>
            <a:lvl6pPr lvl="5" algn="ctr" rtl="0">
              <a:lnSpc>
                <a:spcPct val="100000"/>
              </a:lnSpc>
              <a:spcBef>
                <a:spcPts val="1200"/>
              </a:spcBef>
              <a:spcAft>
                <a:spcPts val="0"/>
              </a:spcAft>
              <a:buSzPts val="1400"/>
              <a:buNone/>
              <a:defRPr/>
            </a:lvl6pPr>
            <a:lvl7pPr lvl="6" algn="ctr" rtl="0">
              <a:lnSpc>
                <a:spcPct val="100000"/>
              </a:lnSpc>
              <a:spcBef>
                <a:spcPts val="1200"/>
              </a:spcBef>
              <a:spcAft>
                <a:spcPts val="0"/>
              </a:spcAft>
              <a:buSzPts val="1400"/>
              <a:buNone/>
              <a:defRPr/>
            </a:lvl7pPr>
            <a:lvl8pPr lvl="7" algn="ctr" rtl="0">
              <a:lnSpc>
                <a:spcPct val="100000"/>
              </a:lnSpc>
              <a:spcBef>
                <a:spcPts val="1200"/>
              </a:spcBef>
              <a:spcAft>
                <a:spcPts val="0"/>
              </a:spcAft>
              <a:buSzPts val="1400"/>
              <a:buNone/>
              <a:defRPr/>
            </a:lvl8pPr>
            <a:lvl9pPr lvl="8" algn="ctr" rtl="0">
              <a:lnSpc>
                <a:spcPct val="100000"/>
              </a:lnSpc>
              <a:spcBef>
                <a:spcPts val="1200"/>
              </a:spcBef>
              <a:spcAft>
                <a:spcPts val="1200"/>
              </a:spcAft>
              <a:buSzPts val="1400"/>
              <a:buNone/>
              <a:defRPr/>
            </a:lvl9pPr>
          </a:lstStyle>
          <a:p>
            <a:endParaRPr/>
          </a:p>
        </p:txBody>
      </p:sp>
      <p:sp>
        <p:nvSpPr>
          <p:cNvPr id="140" name="Google Shape;140;p21"/>
          <p:cNvSpPr txBox="1">
            <a:spLocks noGrp="1"/>
          </p:cNvSpPr>
          <p:nvPr>
            <p:ph type="title" idx="2"/>
          </p:nvPr>
        </p:nvSpPr>
        <p:spPr>
          <a:xfrm>
            <a:off x="540000" y="521225"/>
            <a:ext cx="5778000" cy="571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21"/>
          <p:cNvSpPr txBox="1">
            <a:spLocks noGrp="1"/>
          </p:cNvSpPr>
          <p:nvPr>
            <p:ph type="title" idx="3"/>
          </p:nvPr>
        </p:nvSpPr>
        <p:spPr>
          <a:xfrm>
            <a:off x="992528" y="2422722"/>
            <a:ext cx="1631475"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1875"/>
            </a:lvl1pPr>
            <a:lvl2pPr lvl="1" algn="ctr" rtl="0">
              <a:spcBef>
                <a:spcPts val="0"/>
              </a:spcBef>
              <a:spcAft>
                <a:spcPts val="0"/>
              </a:spcAft>
              <a:buSzPts val="2500"/>
              <a:buNone/>
              <a:defRPr sz="1875"/>
            </a:lvl2pPr>
            <a:lvl3pPr lvl="2" algn="ctr" rtl="0">
              <a:spcBef>
                <a:spcPts val="0"/>
              </a:spcBef>
              <a:spcAft>
                <a:spcPts val="0"/>
              </a:spcAft>
              <a:buSzPts val="2500"/>
              <a:buNone/>
              <a:defRPr sz="1875"/>
            </a:lvl3pPr>
            <a:lvl4pPr lvl="3" algn="ctr" rtl="0">
              <a:spcBef>
                <a:spcPts val="0"/>
              </a:spcBef>
              <a:spcAft>
                <a:spcPts val="0"/>
              </a:spcAft>
              <a:buSzPts val="2500"/>
              <a:buNone/>
              <a:defRPr sz="1875"/>
            </a:lvl4pPr>
            <a:lvl5pPr lvl="4" algn="ctr" rtl="0">
              <a:spcBef>
                <a:spcPts val="0"/>
              </a:spcBef>
              <a:spcAft>
                <a:spcPts val="0"/>
              </a:spcAft>
              <a:buSzPts val="2500"/>
              <a:buNone/>
              <a:defRPr sz="1875"/>
            </a:lvl5pPr>
            <a:lvl6pPr lvl="5" algn="ctr" rtl="0">
              <a:spcBef>
                <a:spcPts val="0"/>
              </a:spcBef>
              <a:spcAft>
                <a:spcPts val="0"/>
              </a:spcAft>
              <a:buSzPts val="2500"/>
              <a:buNone/>
              <a:defRPr sz="1875"/>
            </a:lvl6pPr>
            <a:lvl7pPr lvl="6" algn="ctr" rtl="0">
              <a:spcBef>
                <a:spcPts val="0"/>
              </a:spcBef>
              <a:spcAft>
                <a:spcPts val="0"/>
              </a:spcAft>
              <a:buSzPts val="2500"/>
              <a:buNone/>
              <a:defRPr sz="1875"/>
            </a:lvl7pPr>
            <a:lvl8pPr lvl="7" algn="ctr" rtl="0">
              <a:spcBef>
                <a:spcPts val="0"/>
              </a:spcBef>
              <a:spcAft>
                <a:spcPts val="0"/>
              </a:spcAft>
              <a:buSzPts val="2500"/>
              <a:buNone/>
              <a:defRPr sz="1875"/>
            </a:lvl8pPr>
            <a:lvl9pPr lvl="8" algn="ctr" rtl="0">
              <a:spcBef>
                <a:spcPts val="0"/>
              </a:spcBef>
              <a:spcAft>
                <a:spcPts val="0"/>
              </a:spcAft>
              <a:buSzPts val="2500"/>
              <a:buNone/>
              <a:defRPr sz="1875"/>
            </a:lvl9pPr>
          </a:lstStyle>
          <a:p>
            <a:endParaRPr/>
          </a:p>
        </p:txBody>
      </p:sp>
      <p:sp>
        <p:nvSpPr>
          <p:cNvPr id="142" name="Google Shape;142;p21"/>
          <p:cNvSpPr txBox="1">
            <a:spLocks noGrp="1"/>
          </p:cNvSpPr>
          <p:nvPr>
            <p:ph type="subTitle" idx="4"/>
          </p:nvPr>
        </p:nvSpPr>
        <p:spPr>
          <a:xfrm>
            <a:off x="992528" y="2874231"/>
            <a:ext cx="1631475" cy="60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050"/>
            </a:lvl1pPr>
            <a:lvl2pPr lvl="1" algn="ctr" rtl="0">
              <a:lnSpc>
                <a:spcPct val="100000"/>
              </a:lnSpc>
              <a:spcBef>
                <a:spcPts val="0"/>
              </a:spcBef>
              <a:spcAft>
                <a:spcPts val="0"/>
              </a:spcAft>
              <a:buSzPts val="1400"/>
              <a:buNone/>
              <a:defRPr/>
            </a:lvl2pPr>
            <a:lvl3pPr lvl="2" algn="ctr" rtl="0">
              <a:lnSpc>
                <a:spcPct val="100000"/>
              </a:lnSpc>
              <a:spcBef>
                <a:spcPts val="1200"/>
              </a:spcBef>
              <a:spcAft>
                <a:spcPts val="0"/>
              </a:spcAft>
              <a:buSzPts val="1400"/>
              <a:buNone/>
              <a:defRPr/>
            </a:lvl3pPr>
            <a:lvl4pPr lvl="3" algn="ctr" rtl="0">
              <a:lnSpc>
                <a:spcPct val="100000"/>
              </a:lnSpc>
              <a:spcBef>
                <a:spcPts val="1200"/>
              </a:spcBef>
              <a:spcAft>
                <a:spcPts val="0"/>
              </a:spcAft>
              <a:buSzPts val="1400"/>
              <a:buNone/>
              <a:defRPr/>
            </a:lvl4pPr>
            <a:lvl5pPr lvl="4" algn="ctr" rtl="0">
              <a:lnSpc>
                <a:spcPct val="100000"/>
              </a:lnSpc>
              <a:spcBef>
                <a:spcPts val="1200"/>
              </a:spcBef>
              <a:spcAft>
                <a:spcPts val="0"/>
              </a:spcAft>
              <a:buSzPts val="1400"/>
              <a:buNone/>
              <a:defRPr/>
            </a:lvl5pPr>
            <a:lvl6pPr lvl="5" algn="ctr" rtl="0">
              <a:lnSpc>
                <a:spcPct val="100000"/>
              </a:lnSpc>
              <a:spcBef>
                <a:spcPts val="1200"/>
              </a:spcBef>
              <a:spcAft>
                <a:spcPts val="0"/>
              </a:spcAft>
              <a:buSzPts val="1400"/>
              <a:buNone/>
              <a:defRPr/>
            </a:lvl6pPr>
            <a:lvl7pPr lvl="6" algn="ctr" rtl="0">
              <a:lnSpc>
                <a:spcPct val="100000"/>
              </a:lnSpc>
              <a:spcBef>
                <a:spcPts val="1200"/>
              </a:spcBef>
              <a:spcAft>
                <a:spcPts val="0"/>
              </a:spcAft>
              <a:buSzPts val="1400"/>
              <a:buNone/>
              <a:defRPr/>
            </a:lvl7pPr>
            <a:lvl8pPr lvl="7" algn="ctr" rtl="0">
              <a:lnSpc>
                <a:spcPct val="100000"/>
              </a:lnSpc>
              <a:spcBef>
                <a:spcPts val="1200"/>
              </a:spcBef>
              <a:spcAft>
                <a:spcPts val="0"/>
              </a:spcAft>
              <a:buSzPts val="1400"/>
              <a:buNone/>
              <a:defRPr/>
            </a:lvl8pPr>
            <a:lvl9pPr lvl="8" algn="ctr" rtl="0">
              <a:lnSpc>
                <a:spcPct val="100000"/>
              </a:lnSpc>
              <a:spcBef>
                <a:spcPts val="1200"/>
              </a:spcBef>
              <a:spcAft>
                <a:spcPts val="1200"/>
              </a:spcAft>
              <a:buSzPts val="1400"/>
              <a:buNone/>
              <a:defRPr/>
            </a:lvl9pPr>
          </a:lstStyle>
          <a:p>
            <a:endParaRPr/>
          </a:p>
        </p:txBody>
      </p:sp>
      <p:sp>
        <p:nvSpPr>
          <p:cNvPr id="143" name="Google Shape;143;p21"/>
          <p:cNvSpPr txBox="1">
            <a:spLocks noGrp="1"/>
          </p:cNvSpPr>
          <p:nvPr>
            <p:ph type="title" idx="5"/>
          </p:nvPr>
        </p:nvSpPr>
        <p:spPr>
          <a:xfrm>
            <a:off x="992528" y="3547847"/>
            <a:ext cx="1631475"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1875"/>
            </a:lvl1pPr>
            <a:lvl2pPr lvl="1" algn="ctr" rtl="0">
              <a:spcBef>
                <a:spcPts val="0"/>
              </a:spcBef>
              <a:spcAft>
                <a:spcPts val="0"/>
              </a:spcAft>
              <a:buSzPts val="2500"/>
              <a:buNone/>
              <a:defRPr sz="1875"/>
            </a:lvl2pPr>
            <a:lvl3pPr lvl="2" algn="ctr" rtl="0">
              <a:spcBef>
                <a:spcPts val="0"/>
              </a:spcBef>
              <a:spcAft>
                <a:spcPts val="0"/>
              </a:spcAft>
              <a:buSzPts val="2500"/>
              <a:buNone/>
              <a:defRPr sz="1875"/>
            </a:lvl3pPr>
            <a:lvl4pPr lvl="3" algn="ctr" rtl="0">
              <a:spcBef>
                <a:spcPts val="0"/>
              </a:spcBef>
              <a:spcAft>
                <a:spcPts val="0"/>
              </a:spcAft>
              <a:buSzPts val="2500"/>
              <a:buNone/>
              <a:defRPr sz="1875"/>
            </a:lvl4pPr>
            <a:lvl5pPr lvl="4" algn="ctr" rtl="0">
              <a:spcBef>
                <a:spcPts val="0"/>
              </a:spcBef>
              <a:spcAft>
                <a:spcPts val="0"/>
              </a:spcAft>
              <a:buSzPts val="2500"/>
              <a:buNone/>
              <a:defRPr sz="1875"/>
            </a:lvl5pPr>
            <a:lvl6pPr lvl="5" algn="ctr" rtl="0">
              <a:spcBef>
                <a:spcPts val="0"/>
              </a:spcBef>
              <a:spcAft>
                <a:spcPts val="0"/>
              </a:spcAft>
              <a:buSzPts val="2500"/>
              <a:buNone/>
              <a:defRPr sz="1875"/>
            </a:lvl6pPr>
            <a:lvl7pPr lvl="6" algn="ctr" rtl="0">
              <a:spcBef>
                <a:spcPts val="0"/>
              </a:spcBef>
              <a:spcAft>
                <a:spcPts val="0"/>
              </a:spcAft>
              <a:buSzPts val="2500"/>
              <a:buNone/>
              <a:defRPr sz="1875"/>
            </a:lvl7pPr>
            <a:lvl8pPr lvl="7" algn="ctr" rtl="0">
              <a:spcBef>
                <a:spcPts val="0"/>
              </a:spcBef>
              <a:spcAft>
                <a:spcPts val="0"/>
              </a:spcAft>
              <a:buSzPts val="2500"/>
              <a:buNone/>
              <a:defRPr sz="1875"/>
            </a:lvl8pPr>
            <a:lvl9pPr lvl="8" algn="ctr" rtl="0">
              <a:spcBef>
                <a:spcPts val="0"/>
              </a:spcBef>
              <a:spcAft>
                <a:spcPts val="0"/>
              </a:spcAft>
              <a:buSzPts val="2500"/>
              <a:buNone/>
              <a:defRPr sz="1875"/>
            </a:lvl9pPr>
          </a:lstStyle>
          <a:p>
            <a:endParaRPr/>
          </a:p>
        </p:txBody>
      </p:sp>
      <p:sp>
        <p:nvSpPr>
          <p:cNvPr id="144" name="Google Shape;144;p21"/>
          <p:cNvSpPr txBox="1">
            <a:spLocks noGrp="1"/>
          </p:cNvSpPr>
          <p:nvPr>
            <p:ph type="subTitle" idx="6"/>
          </p:nvPr>
        </p:nvSpPr>
        <p:spPr>
          <a:xfrm>
            <a:off x="992528" y="3999356"/>
            <a:ext cx="1631475" cy="60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050"/>
            </a:lvl1pPr>
            <a:lvl2pPr lvl="1" algn="ctr" rtl="0">
              <a:lnSpc>
                <a:spcPct val="100000"/>
              </a:lnSpc>
              <a:spcBef>
                <a:spcPts val="0"/>
              </a:spcBef>
              <a:spcAft>
                <a:spcPts val="0"/>
              </a:spcAft>
              <a:buSzPts val="1400"/>
              <a:buNone/>
              <a:defRPr/>
            </a:lvl2pPr>
            <a:lvl3pPr lvl="2" algn="ctr" rtl="0">
              <a:lnSpc>
                <a:spcPct val="100000"/>
              </a:lnSpc>
              <a:spcBef>
                <a:spcPts val="1200"/>
              </a:spcBef>
              <a:spcAft>
                <a:spcPts val="0"/>
              </a:spcAft>
              <a:buSzPts val="1400"/>
              <a:buNone/>
              <a:defRPr/>
            </a:lvl3pPr>
            <a:lvl4pPr lvl="3" algn="ctr" rtl="0">
              <a:lnSpc>
                <a:spcPct val="100000"/>
              </a:lnSpc>
              <a:spcBef>
                <a:spcPts val="1200"/>
              </a:spcBef>
              <a:spcAft>
                <a:spcPts val="0"/>
              </a:spcAft>
              <a:buSzPts val="1400"/>
              <a:buNone/>
              <a:defRPr/>
            </a:lvl4pPr>
            <a:lvl5pPr lvl="4" algn="ctr" rtl="0">
              <a:lnSpc>
                <a:spcPct val="100000"/>
              </a:lnSpc>
              <a:spcBef>
                <a:spcPts val="1200"/>
              </a:spcBef>
              <a:spcAft>
                <a:spcPts val="0"/>
              </a:spcAft>
              <a:buSzPts val="1400"/>
              <a:buNone/>
              <a:defRPr/>
            </a:lvl5pPr>
            <a:lvl6pPr lvl="5" algn="ctr" rtl="0">
              <a:lnSpc>
                <a:spcPct val="100000"/>
              </a:lnSpc>
              <a:spcBef>
                <a:spcPts val="1200"/>
              </a:spcBef>
              <a:spcAft>
                <a:spcPts val="0"/>
              </a:spcAft>
              <a:buSzPts val="1400"/>
              <a:buNone/>
              <a:defRPr/>
            </a:lvl6pPr>
            <a:lvl7pPr lvl="6" algn="ctr" rtl="0">
              <a:lnSpc>
                <a:spcPct val="100000"/>
              </a:lnSpc>
              <a:spcBef>
                <a:spcPts val="1200"/>
              </a:spcBef>
              <a:spcAft>
                <a:spcPts val="0"/>
              </a:spcAft>
              <a:buSzPts val="1400"/>
              <a:buNone/>
              <a:defRPr/>
            </a:lvl7pPr>
            <a:lvl8pPr lvl="7" algn="ctr" rtl="0">
              <a:lnSpc>
                <a:spcPct val="100000"/>
              </a:lnSpc>
              <a:spcBef>
                <a:spcPts val="1200"/>
              </a:spcBef>
              <a:spcAft>
                <a:spcPts val="0"/>
              </a:spcAft>
              <a:buSzPts val="1400"/>
              <a:buNone/>
              <a:defRPr/>
            </a:lvl8pPr>
            <a:lvl9pPr lvl="8" algn="ctr" rtl="0">
              <a:lnSpc>
                <a:spcPct val="100000"/>
              </a:lnSpc>
              <a:spcBef>
                <a:spcPts val="1200"/>
              </a:spcBef>
              <a:spcAft>
                <a:spcPts val="12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BB9B256-67B9-9042-B682-62317A0E7B02}" type="datetimeFigureOut">
              <a:rPr lang="es-ES_tradnl" smtClean="0"/>
              <a:t>09/11/2023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317972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2807138" y="1549875"/>
            <a:ext cx="340875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6750"/>
            </a:lvl1pPr>
            <a:lvl2pPr lvl="1" rtl="0">
              <a:spcBef>
                <a:spcPts val="0"/>
              </a:spcBef>
              <a:spcAft>
                <a:spcPts val="0"/>
              </a:spcAft>
              <a:buSzPts val="9000"/>
              <a:buNone/>
              <a:defRPr sz="6750"/>
            </a:lvl2pPr>
            <a:lvl3pPr lvl="2" rtl="0">
              <a:spcBef>
                <a:spcPts val="0"/>
              </a:spcBef>
              <a:spcAft>
                <a:spcPts val="0"/>
              </a:spcAft>
              <a:buSzPts val="9000"/>
              <a:buNone/>
              <a:defRPr sz="6750"/>
            </a:lvl3pPr>
            <a:lvl4pPr lvl="3" rtl="0">
              <a:spcBef>
                <a:spcPts val="0"/>
              </a:spcBef>
              <a:spcAft>
                <a:spcPts val="0"/>
              </a:spcAft>
              <a:buSzPts val="9000"/>
              <a:buNone/>
              <a:defRPr sz="6750"/>
            </a:lvl4pPr>
            <a:lvl5pPr lvl="4" rtl="0">
              <a:spcBef>
                <a:spcPts val="0"/>
              </a:spcBef>
              <a:spcAft>
                <a:spcPts val="0"/>
              </a:spcAft>
              <a:buSzPts val="9000"/>
              <a:buNone/>
              <a:defRPr sz="6750"/>
            </a:lvl5pPr>
            <a:lvl6pPr lvl="5" rtl="0">
              <a:spcBef>
                <a:spcPts val="0"/>
              </a:spcBef>
              <a:spcAft>
                <a:spcPts val="0"/>
              </a:spcAft>
              <a:buSzPts val="9000"/>
              <a:buNone/>
              <a:defRPr sz="6750"/>
            </a:lvl6pPr>
            <a:lvl7pPr lvl="6" rtl="0">
              <a:spcBef>
                <a:spcPts val="0"/>
              </a:spcBef>
              <a:spcAft>
                <a:spcPts val="0"/>
              </a:spcAft>
              <a:buSzPts val="9000"/>
              <a:buNone/>
              <a:defRPr sz="6750"/>
            </a:lvl7pPr>
            <a:lvl8pPr lvl="7" rtl="0">
              <a:spcBef>
                <a:spcPts val="0"/>
              </a:spcBef>
              <a:spcAft>
                <a:spcPts val="0"/>
              </a:spcAft>
              <a:buSzPts val="9000"/>
              <a:buNone/>
              <a:defRPr sz="6750"/>
            </a:lvl8pPr>
            <a:lvl9pPr lvl="8" rtl="0">
              <a:spcBef>
                <a:spcPts val="0"/>
              </a:spcBef>
              <a:spcAft>
                <a:spcPts val="0"/>
              </a:spcAft>
              <a:buSzPts val="9000"/>
              <a:buNone/>
              <a:defRPr sz="6750"/>
            </a:lvl9pPr>
          </a:lstStyle>
          <a:p>
            <a:endParaRPr/>
          </a:p>
        </p:txBody>
      </p:sp>
      <p:sp>
        <p:nvSpPr>
          <p:cNvPr id="139" name="Google Shape;139;p19"/>
          <p:cNvSpPr txBox="1">
            <a:spLocks noGrp="1"/>
          </p:cNvSpPr>
          <p:nvPr>
            <p:ph type="subTitle" idx="1"/>
          </p:nvPr>
        </p:nvSpPr>
        <p:spPr>
          <a:xfrm>
            <a:off x="2807138" y="3039213"/>
            <a:ext cx="340875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050"/>
            </a:lvl1pPr>
            <a:lvl2pPr lvl="1" rtl="0">
              <a:lnSpc>
                <a:spcPct val="100000"/>
              </a:lnSpc>
              <a:spcBef>
                <a:spcPts val="0"/>
              </a:spcBef>
              <a:spcAft>
                <a:spcPts val="0"/>
              </a:spcAft>
              <a:buSzPts val="2100"/>
              <a:buNone/>
              <a:defRPr sz="1575"/>
            </a:lvl2pPr>
            <a:lvl3pPr lvl="2" rtl="0">
              <a:lnSpc>
                <a:spcPct val="100000"/>
              </a:lnSpc>
              <a:spcBef>
                <a:spcPts val="0"/>
              </a:spcBef>
              <a:spcAft>
                <a:spcPts val="0"/>
              </a:spcAft>
              <a:buSzPts val="2100"/>
              <a:buNone/>
              <a:defRPr sz="1575"/>
            </a:lvl3pPr>
            <a:lvl4pPr lvl="3" rtl="0">
              <a:lnSpc>
                <a:spcPct val="100000"/>
              </a:lnSpc>
              <a:spcBef>
                <a:spcPts val="0"/>
              </a:spcBef>
              <a:spcAft>
                <a:spcPts val="0"/>
              </a:spcAft>
              <a:buSzPts val="2100"/>
              <a:buNone/>
              <a:defRPr sz="1575"/>
            </a:lvl4pPr>
            <a:lvl5pPr lvl="4" rtl="0">
              <a:lnSpc>
                <a:spcPct val="100000"/>
              </a:lnSpc>
              <a:spcBef>
                <a:spcPts val="0"/>
              </a:spcBef>
              <a:spcAft>
                <a:spcPts val="0"/>
              </a:spcAft>
              <a:buSzPts val="2100"/>
              <a:buNone/>
              <a:defRPr sz="1575"/>
            </a:lvl5pPr>
            <a:lvl6pPr lvl="5" rtl="0">
              <a:lnSpc>
                <a:spcPct val="100000"/>
              </a:lnSpc>
              <a:spcBef>
                <a:spcPts val="0"/>
              </a:spcBef>
              <a:spcAft>
                <a:spcPts val="0"/>
              </a:spcAft>
              <a:buSzPts val="2100"/>
              <a:buNone/>
              <a:defRPr sz="1575"/>
            </a:lvl6pPr>
            <a:lvl7pPr lvl="6" rtl="0">
              <a:lnSpc>
                <a:spcPct val="100000"/>
              </a:lnSpc>
              <a:spcBef>
                <a:spcPts val="0"/>
              </a:spcBef>
              <a:spcAft>
                <a:spcPts val="0"/>
              </a:spcAft>
              <a:buSzPts val="2100"/>
              <a:buNone/>
              <a:defRPr sz="1575"/>
            </a:lvl7pPr>
            <a:lvl8pPr lvl="7" rtl="0">
              <a:lnSpc>
                <a:spcPct val="100000"/>
              </a:lnSpc>
              <a:spcBef>
                <a:spcPts val="0"/>
              </a:spcBef>
              <a:spcAft>
                <a:spcPts val="0"/>
              </a:spcAft>
              <a:buSzPts val="2100"/>
              <a:buNone/>
              <a:defRPr sz="1575"/>
            </a:lvl8pPr>
            <a:lvl9pPr lvl="8" rtl="0">
              <a:lnSpc>
                <a:spcPct val="100000"/>
              </a:lnSpc>
              <a:spcBef>
                <a:spcPts val="0"/>
              </a:spcBef>
              <a:spcAft>
                <a:spcPts val="0"/>
              </a:spcAft>
              <a:buSzPts val="2100"/>
              <a:buNone/>
              <a:defRPr sz="1575"/>
            </a:lvl9pPr>
          </a:lstStyle>
          <a:p>
            <a:endParaRPr/>
          </a:p>
        </p:txBody>
      </p:sp>
      <p:cxnSp>
        <p:nvCxnSpPr>
          <p:cNvPr id="140" name="Google Shape;140;p19"/>
          <p:cNvCxnSpPr/>
          <p:nvPr/>
        </p:nvCxnSpPr>
        <p:spPr>
          <a:xfrm>
            <a:off x="-54413" y="274100"/>
            <a:ext cx="696555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54413" y="4877450"/>
            <a:ext cx="696555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187669" y="4076450"/>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5580863" y="-48375"/>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5590679" y="4053663"/>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177853" y="-71162"/>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83109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280388" y="944250"/>
            <a:ext cx="1856475"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2625"/>
            </a:lvl1pPr>
            <a:lvl2pPr lvl="1" rtl="0">
              <a:spcBef>
                <a:spcPts val="0"/>
              </a:spcBef>
              <a:spcAft>
                <a:spcPts val="0"/>
              </a:spcAft>
              <a:buSzPts val="3600"/>
              <a:buNone/>
              <a:defRPr sz="2700"/>
            </a:lvl2pPr>
            <a:lvl3pPr lvl="2" rtl="0">
              <a:spcBef>
                <a:spcPts val="0"/>
              </a:spcBef>
              <a:spcAft>
                <a:spcPts val="0"/>
              </a:spcAft>
              <a:buSzPts val="3600"/>
              <a:buNone/>
              <a:defRPr sz="2700"/>
            </a:lvl3pPr>
            <a:lvl4pPr lvl="3" rtl="0">
              <a:spcBef>
                <a:spcPts val="0"/>
              </a:spcBef>
              <a:spcAft>
                <a:spcPts val="0"/>
              </a:spcAft>
              <a:buSzPts val="3600"/>
              <a:buNone/>
              <a:defRPr sz="2700"/>
            </a:lvl4pPr>
            <a:lvl5pPr lvl="4" rtl="0">
              <a:spcBef>
                <a:spcPts val="0"/>
              </a:spcBef>
              <a:spcAft>
                <a:spcPts val="0"/>
              </a:spcAft>
              <a:buSzPts val="3600"/>
              <a:buNone/>
              <a:defRPr sz="2700"/>
            </a:lvl5pPr>
            <a:lvl6pPr lvl="5" rtl="0">
              <a:spcBef>
                <a:spcPts val="0"/>
              </a:spcBef>
              <a:spcAft>
                <a:spcPts val="0"/>
              </a:spcAft>
              <a:buSzPts val="3600"/>
              <a:buNone/>
              <a:defRPr sz="2700"/>
            </a:lvl6pPr>
            <a:lvl7pPr lvl="6" rtl="0">
              <a:spcBef>
                <a:spcPts val="0"/>
              </a:spcBef>
              <a:spcAft>
                <a:spcPts val="0"/>
              </a:spcAft>
              <a:buSzPts val="3600"/>
              <a:buNone/>
              <a:defRPr sz="2700"/>
            </a:lvl7pPr>
            <a:lvl8pPr lvl="7" rtl="0">
              <a:spcBef>
                <a:spcPts val="0"/>
              </a:spcBef>
              <a:spcAft>
                <a:spcPts val="0"/>
              </a:spcAft>
              <a:buSzPts val="3600"/>
              <a:buNone/>
              <a:defRPr sz="2700"/>
            </a:lvl8pPr>
            <a:lvl9pPr lvl="8" rtl="0">
              <a:spcBef>
                <a:spcPts val="0"/>
              </a:spcBef>
              <a:spcAft>
                <a:spcPts val="0"/>
              </a:spcAft>
              <a:buSzPts val="3600"/>
              <a:buNone/>
              <a:defRPr sz="2700"/>
            </a:lvl9pPr>
          </a:lstStyle>
          <a:p>
            <a:endParaRPr/>
          </a:p>
        </p:txBody>
      </p:sp>
      <p:sp>
        <p:nvSpPr>
          <p:cNvPr id="201" name="Google Shape;201;p27"/>
          <p:cNvSpPr txBox="1">
            <a:spLocks noGrp="1"/>
          </p:cNvSpPr>
          <p:nvPr>
            <p:ph type="title" idx="2" hasCustomPrompt="1"/>
          </p:nvPr>
        </p:nvSpPr>
        <p:spPr>
          <a:xfrm>
            <a:off x="1721138" y="1096650"/>
            <a:ext cx="1238175"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250">
                <a:solidFill>
                  <a:schemeClr val="accent1"/>
                </a:solidFill>
              </a:defRPr>
            </a:lvl1pPr>
            <a:lvl2pPr lvl="1" rtl="0">
              <a:spcBef>
                <a:spcPts val="0"/>
              </a:spcBef>
              <a:spcAft>
                <a:spcPts val="0"/>
              </a:spcAft>
              <a:buSzPts val="6000"/>
              <a:buNone/>
              <a:defRPr sz="4500" b="1"/>
            </a:lvl2pPr>
            <a:lvl3pPr lvl="2" rtl="0">
              <a:spcBef>
                <a:spcPts val="0"/>
              </a:spcBef>
              <a:spcAft>
                <a:spcPts val="0"/>
              </a:spcAft>
              <a:buSzPts val="6000"/>
              <a:buNone/>
              <a:defRPr sz="4500" b="1"/>
            </a:lvl3pPr>
            <a:lvl4pPr lvl="3" rtl="0">
              <a:spcBef>
                <a:spcPts val="0"/>
              </a:spcBef>
              <a:spcAft>
                <a:spcPts val="0"/>
              </a:spcAft>
              <a:buSzPts val="6000"/>
              <a:buNone/>
              <a:defRPr sz="4500" b="1"/>
            </a:lvl4pPr>
            <a:lvl5pPr lvl="4" rtl="0">
              <a:spcBef>
                <a:spcPts val="0"/>
              </a:spcBef>
              <a:spcAft>
                <a:spcPts val="0"/>
              </a:spcAft>
              <a:buSzPts val="6000"/>
              <a:buNone/>
              <a:defRPr sz="4500" b="1"/>
            </a:lvl5pPr>
            <a:lvl6pPr lvl="5" rtl="0">
              <a:spcBef>
                <a:spcPts val="0"/>
              </a:spcBef>
              <a:spcAft>
                <a:spcPts val="0"/>
              </a:spcAft>
              <a:buSzPts val="6000"/>
              <a:buNone/>
              <a:defRPr sz="4500" b="1"/>
            </a:lvl6pPr>
            <a:lvl7pPr lvl="6" rtl="0">
              <a:spcBef>
                <a:spcPts val="0"/>
              </a:spcBef>
              <a:spcAft>
                <a:spcPts val="0"/>
              </a:spcAft>
              <a:buSzPts val="6000"/>
              <a:buNone/>
              <a:defRPr sz="4500" b="1"/>
            </a:lvl7pPr>
            <a:lvl8pPr lvl="7" rtl="0">
              <a:spcBef>
                <a:spcPts val="0"/>
              </a:spcBef>
              <a:spcAft>
                <a:spcPts val="0"/>
              </a:spcAft>
              <a:buSzPts val="6000"/>
              <a:buNone/>
              <a:defRPr sz="4500" b="1"/>
            </a:lvl8pPr>
            <a:lvl9pPr lvl="8" rtl="0">
              <a:spcBef>
                <a:spcPts val="0"/>
              </a:spcBef>
              <a:spcAft>
                <a:spcPts val="0"/>
              </a:spcAft>
              <a:buSzPts val="6000"/>
              <a:buNone/>
              <a:defRPr sz="4500" b="1"/>
            </a:lvl9pPr>
          </a:lstStyle>
          <a:p>
            <a:r>
              <a:t>xx%</a:t>
            </a:r>
          </a:p>
        </p:txBody>
      </p:sp>
      <p:sp>
        <p:nvSpPr>
          <p:cNvPr id="202" name="Google Shape;202;p27"/>
          <p:cNvSpPr txBox="1">
            <a:spLocks noGrp="1"/>
          </p:cNvSpPr>
          <p:nvPr>
            <p:ph type="subTitle" idx="1"/>
          </p:nvPr>
        </p:nvSpPr>
        <p:spPr>
          <a:xfrm>
            <a:off x="3280388" y="1593150"/>
            <a:ext cx="1856475"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05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54413" y="274100"/>
            <a:ext cx="696555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54413" y="4877450"/>
            <a:ext cx="696555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187669" y="4076450"/>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5580863" y="-48375"/>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5590679" y="4053663"/>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177853" y="-71162"/>
            <a:ext cx="1445175"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6978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1" r:id="rId4"/>
    <p:sldLayoutId id="2147483667" r:id="rId5"/>
    <p:sldLayoutId id="2147483675" r:id="rId6"/>
    <p:sldLayoutId id="2147483680" r:id="rId7"/>
    <p:sldLayoutId id="2147483681" r:id="rId8"/>
    <p:sldLayoutId id="214748368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ctrTitle"/>
          </p:nvPr>
        </p:nvSpPr>
        <p:spPr>
          <a:xfrm>
            <a:off x="563207" y="1592940"/>
            <a:ext cx="5889222" cy="1810575"/>
          </a:xfrm>
          <a:prstGeom prst="rect">
            <a:avLst/>
          </a:prstGeom>
        </p:spPr>
        <p:txBody>
          <a:bodyPr spcFirstLastPara="1" wrap="square" lIns="68569" tIns="68569" rIns="68569" bIns="68569" anchor="b" anchorCtr="0">
            <a:noAutofit/>
          </a:bodyPr>
          <a:lstStyle/>
          <a:p>
            <a:r>
              <a:rPr lang="es-ES" sz="4800" dirty="0"/>
              <a:t>Revisiones sistemáticas y metaanálisis.</a:t>
            </a:r>
            <a:endParaRPr sz="4800" dirty="0"/>
          </a:p>
        </p:txBody>
      </p:sp>
      <p:sp>
        <p:nvSpPr>
          <p:cNvPr id="233" name="Google Shape;233;p33"/>
          <p:cNvSpPr txBox="1">
            <a:spLocks noGrp="1"/>
          </p:cNvSpPr>
          <p:nvPr>
            <p:ph type="subTitle" idx="1"/>
          </p:nvPr>
        </p:nvSpPr>
        <p:spPr>
          <a:xfrm>
            <a:off x="551588" y="4456567"/>
            <a:ext cx="3396600" cy="356850"/>
          </a:xfrm>
          <a:prstGeom prst="rect">
            <a:avLst/>
          </a:prstGeom>
        </p:spPr>
        <p:txBody>
          <a:bodyPr spcFirstLastPara="1" wrap="square" lIns="68569" tIns="68569" rIns="68569" bIns="68569" anchor="t" anchorCtr="0">
            <a:noAutofit/>
          </a:bodyPr>
          <a:lstStyle/>
          <a:p>
            <a:pPr marL="0" indent="0"/>
            <a:r>
              <a:rPr lang="en" dirty="0"/>
              <a:t>Conocimientos previos</a:t>
            </a:r>
            <a:endParaRPr dirty="0"/>
          </a:p>
        </p:txBody>
      </p:sp>
      <p:cxnSp>
        <p:nvCxnSpPr>
          <p:cNvPr id="234" name="Google Shape;234;p33"/>
          <p:cNvCxnSpPr>
            <a:endCxn id="235" idx="1"/>
          </p:cNvCxnSpPr>
          <p:nvPr/>
        </p:nvCxnSpPr>
        <p:spPr>
          <a:xfrm>
            <a:off x="-248850" y="4294348"/>
            <a:ext cx="4997475" cy="0"/>
          </a:xfrm>
          <a:prstGeom prst="straightConnector1">
            <a:avLst/>
          </a:prstGeom>
          <a:noFill/>
          <a:ln w="19050" cap="flat" cmpd="sng">
            <a:solidFill>
              <a:schemeClr val="dk1"/>
            </a:solidFill>
            <a:prstDash val="solid"/>
            <a:round/>
            <a:headEnd type="none" w="med" len="med"/>
            <a:tailEnd type="none" w="med" len="med"/>
          </a:ln>
        </p:spPr>
      </p:cxnSp>
      <p:sp>
        <p:nvSpPr>
          <p:cNvPr id="235" name="Google Shape;235;p33"/>
          <p:cNvSpPr txBox="1">
            <a:spLocks noGrp="1"/>
          </p:cNvSpPr>
          <p:nvPr>
            <p:ph type="subTitle" idx="1"/>
          </p:nvPr>
        </p:nvSpPr>
        <p:spPr>
          <a:xfrm>
            <a:off x="4748625" y="4115923"/>
            <a:ext cx="1939050" cy="356850"/>
          </a:xfrm>
          <a:prstGeom prst="rect">
            <a:avLst/>
          </a:prstGeom>
        </p:spPr>
        <p:txBody>
          <a:bodyPr spcFirstLastPara="1" wrap="square" lIns="68569" tIns="68569" rIns="68569" bIns="68569" anchor="ctr" anchorCtr="0">
            <a:noAutofit/>
          </a:bodyPr>
          <a:lstStyle/>
          <a:p>
            <a:pPr marL="0" indent="0" algn="r"/>
            <a:r>
              <a:rPr lang="en" sz="900" dirty="0"/>
              <a:t>Alberto Nájera</a:t>
            </a:r>
          </a:p>
          <a:p>
            <a:pPr marL="0" indent="0" algn="r"/>
            <a:r>
              <a:rPr lang="en" sz="900" dirty="0"/>
              <a:t>Jesús González Rubio</a:t>
            </a:r>
            <a:endParaRPr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Historia del Metaanálisis: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lnSpc>
                <a:spcPct val="107000"/>
              </a:lnSpc>
              <a:spcAft>
                <a:spcPts val="800"/>
              </a:spcAft>
              <a:buNone/>
            </a:pPr>
            <a:r>
              <a:rPr lang="es-ES" sz="2000" b="1" kern="100" dirty="0">
                <a:latin typeface="Corbel" panose="020B0503020204020204" pitchFamily="34" charset="0"/>
                <a:ea typeface="Calibri" panose="020F0502020204030204" pitchFamily="34" charset="0"/>
                <a:cs typeface="Times New Roman" panose="02020603050405020304" pitchFamily="18" charset="0"/>
              </a:rPr>
              <a:t>1904: </a:t>
            </a:r>
            <a:r>
              <a:rPr lang="es-ES" sz="2000" kern="100" dirty="0">
                <a:latin typeface="Corbel" panose="020B0503020204020204" pitchFamily="34" charset="0"/>
                <a:ea typeface="Calibri" panose="020F0502020204030204" pitchFamily="34" charset="0"/>
                <a:cs typeface="Times New Roman" panose="02020603050405020304" pitchFamily="18" charset="0"/>
              </a:rPr>
              <a:t>Karl Pearson combina datos de diferentes muestras para estudiar inoculación de suero contra fiebre entérica (astrónomo George </a:t>
            </a:r>
            <a:r>
              <a:rPr lang="es-ES" sz="2000" kern="100" dirty="0" err="1">
                <a:latin typeface="Corbel" panose="020B0503020204020204" pitchFamily="34" charset="0"/>
                <a:ea typeface="Calibri" panose="020F0502020204030204" pitchFamily="34" charset="0"/>
                <a:cs typeface="Times New Roman" panose="02020603050405020304" pitchFamily="18" charset="0"/>
              </a:rPr>
              <a:t>Biddell</a:t>
            </a:r>
            <a:r>
              <a:rPr lang="es-ES" sz="2000" kern="100" dirty="0">
                <a:latin typeface="Corbel" panose="020B0503020204020204" pitchFamily="34" charset="0"/>
                <a:ea typeface="Calibri" panose="020F0502020204030204" pitchFamily="34" charset="0"/>
                <a:cs typeface="Times New Roman" panose="02020603050405020304" pitchFamily="18" charset="0"/>
              </a:rPr>
              <a:t> Airy).</a:t>
            </a:r>
          </a:p>
          <a:p>
            <a:pPr marL="0" indent="0">
              <a:lnSpc>
                <a:spcPct val="107000"/>
              </a:lnSpc>
              <a:spcAft>
                <a:spcPts val="800"/>
              </a:spcAft>
              <a:buNone/>
            </a:pPr>
            <a:r>
              <a:rPr lang="es-ES" sz="2000" b="1" kern="100" dirty="0">
                <a:latin typeface="Corbel" panose="020B0503020204020204" pitchFamily="34" charset="0"/>
                <a:ea typeface="Calibri" panose="020F0502020204030204" pitchFamily="34" charset="0"/>
                <a:cs typeface="Times New Roman" panose="02020603050405020304" pitchFamily="18" charset="0"/>
              </a:rPr>
              <a:t>Década de 1930: </a:t>
            </a:r>
            <a:r>
              <a:rPr lang="es-ES" sz="2000" kern="100" dirty="0">
                <a:latin typeface="Corbel" panose="020B0503020204020204" pitchFamily="34" charset="0"/>
                <a:ea typeface="Calibri" panose="020F0502020204030204" pitchFamily="34" charset="0"/>
                <a:cs typeface="Times New Roman" panose="02020603050405020304" pitchFamily="18" charset="0"/>
              </a:rPr>
              <a:t>Ronald Fisher promueve síntesis automática de investigaciones para facilitar comparación y combinación de estimaciones.</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39643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Historia del Metaanálisis: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lgn="just">
              <a:lnSpc>
                <a:spcPct val="107000"/>
              </a:lnSpc>
              <a:spcAft>
                <a:spcPts val="800"/>
              </a:spcAft>
              <a:buNone/>
            </a:pPr>
            <a:r>
              <a:rPr lang="es-ES" sz="2000" b="1" kern="100" dirty="0">
                <a:latin typeface="Corbel" panose="020B0503020204020204" pitchFamily="34" charset="0"/>
                <a:ea typeface="Calibri" panose="020F0502020204030204" pitchFamily="34" charset="0"/>
                <a:cs typeface="Times New Roman" panose="02020603050405020304" pitchFamily="18" charset="0"/>
              </a:rPr>
              <a:t>1976: </a:t>
            </a:r>
            <a:r>
              <a:rPr lang="es-ES" sz="2000" kern="100" dirty="0" err="1">
                <a:latin typeface="Corbel" panose="020B0503020204020204" pitchFamily="34" charset="0"/>
                <a:ea typeface="Calibri" panose="020F0502020204030204" pitchFamily="34" charset="0"/>
                <a:cs typeface="Times New Roman" panose="02020603050405020304" pitchFamily="18" charset="0"/>
              </a:rPr>
              <a:t>Glass</a:t>
            </a:r>
            <a:r>
              <a:rPr lang="es-ES" sz="2000" kern="100" dirty="0">
                <a:latin typeface="Corbel" panose="020B0503020204020204" pitchFamily="34" charset="0"/>
                <a:ea typeface="Calibri" panose="020F0502020204030204" pitchFamily="34" charset="0"/>
                <a:cs typeface="Times New Roman" panose="02020603050405020304" pitchFamily="18" charset="0"/>
              </a:rPr>
              <a:t> acuña el término “metaanálisis” para analizar extensa colección de estudios individuales con el fin de integrar hallazgos.</a:t>
            </a:r>
          </a:p>
          <a:p>
            <a:pPr marL="0" indent="0" algn="just">
              <a:lnSpc>
                <a:spcPct val="107000"/>
              </a:lnSpc>
              <a:spcAft>
                <a:spcPts val="800"/>
              </a:spcAft>
              <a:buNone/>
            </a:pPr>
            <a:r>
              <a:rPr lang="es-ES" sz="2000" kern="100" dirty="0">
                <a:latin typeface="Corbel" panose="020B0503020204020204" pitchFamily="34" charset="0"/>
                <a:ea typeface="Calibri" panose="020F0502020204030204" pitchFamily="34" charset="0"/>
                <a:cs typeface="Times New Roman" panose="02020603050405020304" pitchFamily="18" charset="0"/>
              </a:rPr>
              <a:t>Inicialmente, el metaanálisis se populariza en ciencias sociales y luego se aplica en </a:t>
            </a:r>
            <a:r>
              <a:rPr lang="es-ES" sz="2000" b="1" kern="100" dirty="0">
                <a:latin typeface="Corbel" panose="020B0503020204020204" pitchFamily="34" charset="0"/>
                <a:ea typeface="Calibri" panose="020F0502020204030204" pitchFamily="34" charset="0"/>
                <a:cs typeface="Times New Roman" panose="02020603050405020304" pitchFamily="18" charset="0"/>
              </a:rPr>
              <a:t>investigación médica</a:t>
            </a:r>
            <a:r>
              <a:rPr lang="es-ES" sz="2000" kern="100" dirty="0">
                <a:latin typeface="Corbel" panose="020B0503020204020204" pitchFamily="34" charset="0"/>
                <a:ea typeface="Calibri" panose="020F0502020204030204" pitchFamily="34" charset="0"/>
                <a:cs typeface="Times New Roman" panose="02020603050405020304" pitchFamily="18" charset="0"/>
              </a:rPr>
              <a:t>.</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79141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El Metaanálisis incluye, entre otros: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indent="-342900">
              <a:buFont typeface="Arial" panose="020B0604020202020204" pitchFamily="34" charset="0"/>
              <a:buChar char="•"/>
            </a:pPr>
            <a:r>
              <a:rPr lang="es-ES" sz="2000" dirty="0">
                <a:solidFill>
                  <a:schemeClr val="dk1"/>
                </a:solidFill>
                <a:latin typeface="Corbel" panose="020B0503020204020204" pitchFamily="34" charset="0"/>
              </a:rPr>
              <a:t>Representación gráfica (</a:t>
            </a:r>
            <a:r>
              <a:rPr lang="es-ES" sz="2000" dirty="0" err="1">
                <a:solidFill>
                  <a:schemeClr val="dk1"/>
                </a:solidFill>
                <a:latin typeface="Corbel" panose="020B0503020204020204" pitchFamily="34" charset="0"/>
              </a:rPr>
              <a:t>diamon</a:t>
            </a:r>
            <a:r>
              <a:rPr lang="es-ES" sz="2000" dirty="0">
                <a:solidFill>
                  <a:schemeClr val="dk1"/>
                </a:solidFill>
                <a:latin typeface="Corbel" panose="020B0503020204020204" pitchFamily="34" charset="0"/>
              </a:rPr>
              <a:t> </a:t>
            </a:r>
            <a:r>
              <a:rPr lang="es-ES" sz="2000" dirty="0" err="1">
                <a:solidFill>
                  <a:schemeClr val="dk1"/>
                </a:solidFill>
                <a:latin typeface="Corbel" panose="020B0503020204020204" pitchFamily="34" charset="0"/>
              </a:rPr>
              <a:t>graph</a:t>
            </a:r>
            <a:r>
              <a:rPr lang="es-ES" sz="2000" dirty="0">
                <a:solidFill>
                  <a:schemeClr val="dk1"/>
                </a:solidFill>
                <a:latin typeface="Corbel" panose="020B0503020204020204" pitchFamily="34" charset="0"/>
              </a:rPr>
              <a:t>).</a:t>
            </a:r>
          </a:p>
          <a:p>
            <a:pPr indent="-342900">
              <a:buFont typeface="Arial" panose="020B0604020202020204" pitchFamily="34" charset="0"/>
              <a:buChar char="•"/>
            </a:pPr>
            <a:r>
              <a:rPr lang="es-ES" sz="2000" dirty="0">
                <a:solidFill>
                  <a:schemeClr val="dk1"/>
                </a:solidFill>
                <a:latin typeface="Corbel" panose="020B0503020204020204" pitchFamily="34" charset="0"/>
              </a:rPr>
              <a:t>Efecto estimado (</a:t>
            </a:r>
            <a:r>
              <a:rPr lang="es-ES" sz="2000" dirty="0" err="1">
                <a:solidFill>
                  <a:schemeClr val="dk1"/>
                </a:solidFill>
                <a:latin typeface="Corbel" panose="020B0503020204020204" pitchFamily="34" charset="0"/>
              </a:rPr>
              <a:t>OR</a:t>
            </a:r>
            <a:r>
              <a:rPr lang="es-ES" sz="2000" dirty="0">
                <a:solidFill>
                  <a:schemeClr val="dk1"/>
                </a:solidFill>
                <a:latin typeface="Corbel" panose="020B0503020204020204" pitchFamily="34" charset="0"/>
              </a:rPr>
              <a:t>, </a:t>
            </a:r>
            <a:r>
              <a:rPr lang="es-ES" sz="2000" dirty="0" err="1">
                <a:solidFill>
                  <a:schemeClr val="dk1"/>
                </a:solidFill>
                <a:latin typeface="Corbel" panose="020B0503020204020204" pitchFamily="34" charset="0"/>
              </a:rPr>
              <a:t>RR</a:t>
            </a:r>
            <a:r>
              <a:rPr lang="es-ES" sz="2000" dirty="0">
                <a:solidFill>
                  <a:schemeClr val="dk1"/>
                </a:solidFill>
                <a:latin typeface="Corbel" panose="020B0503020204020204" pitchFamily="34" charset="0"/>
              </a:rPr>
              <a:t>, MD…).</a:t>
            </a:r>
          </a:p>
          <a:p>
            <a:pPr indent="-342900">
              <a:buFont typeface="Arial" panose="020B0604020202020204" pitchFamily="34" charset="0"/>
              <a:buChar char="•"/>
            </a:pPr>
            <a:r>
              <a:rPr lang="es-ES" sz="2000" dirty="0">
                <a:solidFill>
                  <a:schemeClr val="dk1"/>
                </a:solidFill>
                <a:latin typeface="Corbel" panose="020B0503020204020204" pitchFamily="34" charset="0"/>
              </a:rPr>
              <a:t>Test de </a:t>
            </a:r>
            <a:r>
              <a:rPr lang="es-ES" sz="2000" dirty="0" err="1">
                <a:solidFill>
                  <a:schemeClr val="dk1"/>
                </a:solidFill>
                <a:latin typeface="Corbel" panose="020B0503020204020204" pitchFamily="34" charset="0"/>
              </a:rPr>
              <a:t>Herogeneidad</a:t>
            </a:r>
            <a:r>
              <a:rPr lang="es-ES" sz="2000" dirty="0">
                <a:solidFill>
                  <a:schemeClr val="dk1"/>
                </a:solidFill>
                <a:latin typeface="Corbel" panose="020B0503020204020204" pitchFamily="34" charset="0"/>
              </a:rPr>
              <a:t>. </a:t>
            </a:r>
          </a:p>
          <a:p>
            <a:pPr indent="-342900">
              <a:buFont typeface="Arial" panose="020B0604020202020204" pitchFamily="34" charset="0"/>
              <a:buChar char="•"/>
            </a:pPr>
            <a:r>
              <a:rPr lang="es-ES" sz="2000" dirty="0">
                <a:solidFill>
                  <a:schemeClr val="dk1"/>
                </a:solidFill>
                <a:latin typeface="Corbel" panose="020B0503020204020204" pitchFamily="34" charset="0"/>
              </a:rPr>
              <a:t>Intervalos de confianza. P valor. Significación.</a:t>
            </a:r>
          </a:p>
          <a:p>
            <a:pPr indent="-342900">
              <a:buFont typeface="Arial" panose="020B0604020202020204" pitchFamily="34" charset="0"/>
              <a:buChar char="•"/>
            </a:pPr>
            <a:r>
              <a:rPr lang="es-ES" sz="2000" dirty="0" err="1">
                <a:solidFill>
                  <a:schemeClr val="dk1"/>
                </a:solidFill>
                <a:latin typeface="Corbel" panose="020B0503020204020204" pitchFamily="34" charset="0"/>
              </a:rPr>
              <a:t>Subrgrupos</a:t>
            </a:r>
            <a:r>
              <a:rPr lang="es-ES" sz="2000" dirty="0">
                <a:solidFill>
                  <a:schemeClr val="dk1"/>
                </a:solidFill>
                <a:latin typeface="Corbel" panose="020B0503020204020204" pitchFamily="34" charset="0"/>
              </a:rPr>
              <a:t> de análisis.</a:t>
            </a:r>
          </a:p>
          <a:p>
            <a:pPr indent="-342900">
              <a:buFont typeface="Arial" panose="020B0604020202020204" pitchFamily="34" charset="0"/>
              <a:buChar char="•"/>
            </a:pPr>
            <a:r>
              <a:rPr lang="es-ES" sz="2000" dirty="0">
                <a:solidFill>
                  <a:schemeClr val="dk1"/>
                </a:solidFill>
                <a:latin typeface="Corbel" panose="020B0503020204020204" pitchFamily="34" charset="0"/>
              </a:rPr>
              <a:t>Fuentes de sesgo. </a:t>
            </a:r>
          </a:p>
          <a:p>
            <a:pPr marL="0" indent="0">
              <a:buNone/>
            </a:pPr>
            <a:r>
              <a:rPr lang="es-ES" sz="2000" dirty="0">
                <a:solidFill>
                  <a:schemeClr val="dk1"/>
                </a:solidFill>
                <a:latin typeface="Corbel" panose="020B0503020204020204" pitchFamily="34" charset="0"/>
              </a:rPr>
              <a:t>	Sesgo de publicación (</a:t>
            </a:r>
            <a:r>
              <a:rPr lang="es-ES" sz="2000" dirty="0" err="1">
                <a:solidFill>
                  <a:schemeClr val="dk1"/>
                </a:solidFill>
                <a:latin typeface="Corbel" panose="020B0503020204020204" pitchFamily="34" charset="0"/>
              </a:rPr>
              <a:t>funnel</a:t>
            </a:r>
            <a:r>
              <a:rPr lang="es-ES" sz="2000" dirty="0">
                <a:solidFill>
                  <a:schemeClr val="dk1"/>
                </a:solidFill>
                <a:latin typeface="Corbel" panose="020B0503020204020204" pitchFamily="34" charset="0"/>
              </a:rPr>
              <a:t> </a:t>
            </a:r>
            <a:r>
              <a:rPr lang="es-ES" sz="2000" dirty="0" err="1">
                <a:solidFill>
                  <a:schemeClr val="dk1"/>
                </a:solidFill>
                <a:latin typeface="Corbel" panose="020B0503020204020204" pitchFamily="34" charset="0"/>
              </a:rPr>
              <a:t>plot</a:t>
            </a:r>
            <a:r>
              <a:rPr lang="es-ES" sz="2000" dirty="0">
                <a:solidFill>
                  <a:schemeClr val="dk1"/>
                </a:solidFill>
                <a:latin typeface="Corbel" panose="020B0503020204020204" pitchFamily="34" charset="0"/>
              </a:rPr>
              <a:t>).</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2" end="2"/>
                                            </p:txEl>
                                          </p:spTgt>
                                        </p:tgtEl>
                                        <p:attrNameLst>
                                          <p:attrName>style.visibility</p:attrName>
                                        </p:attrNameLst>
                                      </p:cBhvr>
                                      <p:to>
                                        <p:strVal val="visible"/>
                                      </p:to>
                                    </p:set>
                                    <p:animEffect transition="in" filter="fade">
                                      <p:cBhvr>
                                        <p:cTn id="12" dur="500"/>
                                        <p:tgtEl>
                                          <p:spTgt spid="2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xEl>
                                              <p:pRg st="3" end="3"/>
                                            </p:txEl>
                                          </p:spTgt>
                                        </p:tgtEl>
                                        <p:attrNameLst>
                                          <p:attrName>style.visibility</p:attrName>
                                        </p:attrNameLst>
                                      </p:cBhvr>
                                      <p:to>
                                        <p:strVal val="visible"/>
                                      </p:to>
                                    </p:set>
                                    <p:animEffect transition="in" filter="fade">
                                      <p:cBhvr>
                                        <p:cTn id="17" dur="500"/>
                                        <p:tgtEl>
                                          <p:spTgt spid="2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1">
                                            <p:txEl>
                                              <p:pRg st="4" end="4"/>
                                            </p:txEl>
                                          </p:spTgt>
                                        </p:tgtEl>
                                        <p:attrNameLst>
                                          <p:attrName>style.visibility</p:attrName>
                                        </p:attrNameLst>
                                      </p:cBhvr>
                                      <p:to>
                                        <p:strVal val="visible"/>
                                      </p:to>
                                    </p:set>
                                    <p:animEffect transition="in" filter="fade">
                                      <p:cBhvr>
                                        <p:cTn id="22" dur="500"/>
                                        <p:tgtEl>
                                          <p:spTgt spid="24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1">
                                            <p:txEl>
                                              <p:pRg st="5" end="5"/>
                                            </p:txEl>
                                          </p:spTgt>
                                        </p:tgtEl>
                                        <p:attrNameLst>
                                          <p:attrName>style.visibility</p:attrName>
                                        </p:attrNameLst>
                                      </p:cBhvr>
                                      <p:to>
                                        <p:strVal val="visible"/>
                                      </p:to>
                                    </p:set>
                                    <p:animEffect transition="in" filter="fade">
                                      <p:cBhvr>
                                        <p:cTn id="27" dur="500"/>
                                        <p:tgtEl>
                                          <p:spTgt spid="24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1">
                                            <p:txEl>
                                              <p:pRg st="6" end="6"/>
                                            </p:txEl>
                                          </p:spTgt>
                                        </p:tgtEl>
                                        <p:attrNameLst>
                                          <p:attrName>style.visibility</p:attrName>
                                        </p:attrNameLst>
                                      </p:cBhvr>
                                      <p:to>
                                        <p:strVal val="visible"/>
                                      </p:to>
                                    </p:set>
                                    <p:animEffect transition="in" filter="fade">
                                      <p:cBhvr>
                                        <p:cTn id="32" dur="500"/>
                                        <p:tgtEl>
                                          <p:spTgt spid="2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747050" cy="1473300"/>
          </a:xfrm>
          <a:prstGeom prst="rect">
            <a:avLst/>
          </a:prstGeom>
        </p:spPr>
        <p:txBody>
          <a:bodyPr spcFirstLastPara="1" wrap="square" lIns="68569" tIns="68569" rIns="68569" bIns="68569" anchor="ctr" anchorCtr="0">
            <a:noAutofit/>
          </a:bodyPr>
          <a:lstStyle/>
          <a:p>
            <a:r>
              <a:rPr lang="en" sz="4800" dirty="0"/>
              <a:t>Gráficos</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err="1">
                <a:solidFill>
                  <a:schemeClr val="dk1"/>
                </a:solidFill>
                <a:latin typeface="Corbel" panose="020B0503020204020204" pitchFamily="34" charset="0"/>
              </a:rPr>
              <a:t>diamon</a:t>
            </a:r>
            <a:r>
              <a:rPr lang="es-ES" sz="1400" dirty="0">
                <a:solidFill>
                  <a:schemeClr val="dk1"/>
                </a:solidFill>
                <a:latin typeface="Corbel" panose="020B0503020204020204" pitchFamily="34" charset="0"/>
              </a:rPr>
              <a:t> </a:t>
            </a:r>
            <a:r>
              <a:rPr lang="es-ES" sz="1400" dirty="0" err="1">
                <a:solidFill>
                  <a:schemeClr val="dk1"/>
                </a:solidFill>
                <a:latin typeface="Corbel" panose="020B0503020204020204" pitchFamily="34" charset="0"/>
              </a:rPr>
              <a:t>graph</a:t>
            </a:r>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C96F0-1EDD-466B-B942-F36397C06AAE}"/>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99EC27FA-02FB-424C-9A9C-9BD21CA35C2D}"/>
              </a:ext>
            </a:extLst>
          </p:cNvPr>
          <p:cNvSpPr>
            <a:spLocks noGrp="1"/>
          </p:cNvSpPr>
          <p:nvPr>
            <p:ph type="subTitle" idx="1"/>
          </p:nvPr>
        </p:nvSpPr>
        <p:spPr/>
        <p:txBody>
          <a:bodyPr/>
          <a:lstStyle/>
          <a:p>
            <a:endParaRPr lang="es-ES"/>
          </a:p>
        </p:txBody>
      </p:sp>
      <p:pic>
        <p:nvPicPr>
          <p:cNvPr id="2050" name="Picture 2" descr="Forest plot at a glance | Cochrane UK">
            <a:extLst>
              <a:ext uri="{FF2B5EF4-FFF2-40B4-BE49-F238E27FC236}">
                <a16:creationId xmlns:a16="http://schemas.microsoft.com/office/drawing/2014/main" id="{1008C72A-117B-455E-8864-E69F1D164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96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747050" cy="1473300"/>
          </a:xfrm>
          <a:prstGeom prst="rect">
            <a:avLst/>
          </a:prstGeom>
        </p:spPr>
        <p:txBody>
          <a:bodyPr spcFirstLastPara="1" wrap="square" lIns="68569" tIns="68569" rIns="68569" bIns="68569" anchor="ctr" anchorCtr="0">
            <a:noAutofit/>
          </a:bodyPr>
          <a:lstStyle/>
          <a:p>
            <a:r>
              <a:rPr lang="es-ES" sz="4800" dirty="0"/>
              <a:t>Medidas de efecto</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a:t>
            </a:r>
            <a:r>
              <a:rPr lang="es-ES" sz="1400" dirty="0" err="1">
                <a:solidFill>
                  <a:schemeClr val="dk1"/>
                </a:solidFill>
                <a:latin typeface="Corbel" panose="020B0503020204020204" pitchFamily="34" charset="0"/>
              </a:rPr>
              <a:t>OR</a:t>
            </a:r>
            <a:r>
              <a:rPr lang="es-ES" sz="1400" dirty="0">
                <a:solidFill>
                  <a:schemeClr val="dk1"/>
                </a:solidFill>
                <a:latin typeface="Corbel" panose="020B0503020204020204" pitchFamily="34" charset="0"/>
              </a:rPr>
              <a:t>, </a:t>
            </a:r>
            <a:r>
              <a:rPr lang="es-ES" sz="1400" dirty="0" err="1">
                <a:solidFill>
                  <a:schemeClr val="dk1"/>
                </a:solidFill>
                <a:latin typeface="Corbel" panose="020B0503020204020204" pitchFamily="34" charset="0"/>
              </a:rPr>
              <a:t>RR</a:t>
            </a:r>
            <a:r>
              <a:rPr lang="es-ES" sz="1400" dirty="0">
                <a:solidFill>
                  <a:schemeClr val="dk1"/>
                </a:solidFill>
                <a:latin typeface="Corbel" panose="020B0503020204020204" pitchFamily="34" charset="0"/>
              </a:rPr>
              <a:t>, MD…)</a:t>
            </a:r>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428941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Identificación del tipo de datos para las mediciones de resultados: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buNone/>
            </a:pPr>
            <a:r>
              <a:rPr lang="es-ES" sz="1800" dirty="0">
                <a:latin typeface="Corbel" panose="020B0503020204020204" pitchFamily="34" charset="0"/>
              </a:rPr>
              <a:t>Las formas en que se puede medir el efecto de una intervención dependen de la naturaleza de los datos que se recopilan: </a:t>
            </a:r>
          </a:p>
          <a:p>
            <a:pPr marL="0" indent="0">
              <a:buNone/>
            </a:pPr>
            <a:r>
              <a:rPr lang="es-ES" sz="1800" b="1" dirty="0">
                <a:solidFill>
                  <a:schemeClr val="dk1"/>
                </a:solidFill>
                <a:latin typeface="Corbel" panose="020B0503020204020204" pitchFamily="34" charset="0"/>
              </a:rPr>
              <a:t>Dicotómico o binario, </a:t>
            </a:r>
            <a:r>
              <a:rPr lang="es-ES" sz="1800" dirty="0">
                <a:solidFill>
                  <a:schemeClr val="dk1"/>
                </a:solidFill>
                <a:latin typeface="Corbel" panose="020B0503020204020204" pitchFamily="34" charset="0"/>
              </a:rPr>
              <a:t>donde cada resultado individual es una de las dos únicas respuestas categóricas posibles </a:t>
            </a:r>
            <a:r>
              <a:rPr lang="es-ES" sz="1600" dirty="0">
                <a:solidFill>
                  <a:schemeClr val="dk1"/>
                </a:solidFill>
                <a:latin typeface="Corbel" panose="020B0503020204020204" pitchFamily="34" charset="0"/>
              </a:rPr>
              <a:t>(presencia/ausencia de una enfermedad, vivo/muerto, éxito/fracaso de un tratamiento, infección presente/ausente…).</a:t>
            </a:r>
          </a:p>
          <a:p>
            <a:pPr marL="0" indent="0">
              <a:buNone/>
            </a:pPr>
            <a:r>
              <a:rPr lang="es-ES" sz="1800" b="1" dirty="0">
                <a:solidFill>
                  <a:schemeClr val="dk1"/>
                </a:solidFill>
                <a:latin typeface="Corbel" panose="020B0503020204020204" pitchFamily="34" charset="0"/>
              </a:rPr>
              <a:t>Datos continuos </a:t>
            </a:r>
            <a:r>
              <a:rPr lang="es-ES" sz="1800" dirty="0">
                <a:solidFill>
                  <a:schemeClr val="dk1"/>
                </a:solidFill>
                <a:latin typeface="Corbel" panose="020B0503020204020204" pitchFamily="34" charset="0"/>
              </a:rPr>
              <a:t>donde cada resultado individual es una medida de una cantidad numérica</a:t>
            </a:r>
            <a:r>
              <a:rPr lang="es-ES" sz="1600" dirty="0">
                <a:solidFill>
                  <a:schemeClr val="dk1"/>
                </a:solidFill>
                <a:latin typeface="Corbel" panose="020B0503020204020204" pitchFamily="34" charset="0"/>
              </a:rPr>
              <a:t> (presión arterial, concentración de glucosa en sangre, niveles de biomarcadores: colesterol, creatinina, enzimas hepáticas, …).</a:t>
            </a:r>
          </a:p>
          <a:p>
            <a:pPr marL="0" indent="0">
              <a:buNone/>
            </a:pPr>
            <a:endParaRPr lang="es-ES" sz="2000" dirty="0">
              <a:solidFill>
                <a:schemeClr val="dk1"/>
              </a:solidFill>
              <a:latin typeface="Corbel" panose="020B0503020204020204" pitchFamily="34" charset="0"/>
            </a:endParaRPr>
          </a:p>
        </p:txBody>
      </p:sp>
    </p:spTree>
    <p:extLst>
      <p:ext uri="{BB962C8B-B14F-4D97-AF65-F5344CB8AC3E}">
        <p14:creationId xmlns:p14="http://schemas.microsoft.com/office/powerpoint/2010/main" val="9742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2" end="2"/>
                                            </p:txEl>
                                          </p:spTgt>
                                        </p:tgtEl>
                                        <p:attrNameLst>
                                          <p:attrName>style.visibility</p:attrName>
                                        </p:attrNameLst>
                                      </p:cBhvr>
                                      <p:to>
                                        <p:strVal val="visible"/>
                                      </p:to>
                                    </p:set>
                                    <p:animEffect transition="in" filter="fade">
                                      <p:cBhvr>
                                        <p:cTn id="12"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Identificación del tipo de datos para las mediciones de resultados: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Datos ordinales</a:t>
            </a:r>
            <a:r>
              <a:rPr lang="es-ES" sz="1800" kern="100" dirty="0">
                <a:latin typeface="Corbel" panose="020B0503020204020204" pitchFamily="34" charset="0"/>
                <a:ea typeface="Calibri" panose="020F0502020204030204" pitchFamily="34" charset="0"/>
                <a:cs typeface="Times New Roman" panose="02020603050405020304" pitchFamily="18" charset="0"/>
              </a:rPr>
              <a:t> que incluyen la medición de escalas donde el resultado es una de varias categorías o medidas ordenadas.</a:t>
            </a:r>
          </a:p>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Recuentos y tasas</a:t>
            </a:r>
            <a:r>
              <a:rPr lang="es-ES" sz="1800" kern="100" dirty="0">
                <a:latin typeface="Corbel" panose="020B0503020204020204" pitchFamily="34" charset="0"/>
                <a:ea typeface="Calibri" panose="020F0502020204030204" pitchFamily="34" charset="0"/>
                <a:cs typeface="Times New Roman" panose="02020603050405020304" pitchFamily="18" charset="0"/>
              </a:rPr>
              <a:t> calculadas a partir de cantidad de eventos que cada individuo experimenta. </a:t>
            </a:r>
          </a:p>
          <a:p>
            <a:pPr marL="0" lvl="0" indent="0">
              <a:lnSpc>
                <a:spcPct val="107000"/>
              </a:lnSpc>
              <a:spcAft>
                <a:spcPts val="800"/>
              </a:spcAft>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El tiempo hasta el evento</a:t>
            </a:r>
            <a:r>
              <a:rPr lang="es-ES" sz="1800" kern="100" dirty="0">
                <a:latin typeface="Corbel" panose="020B0503020204020204" pitchFamily="34" charset="0"/>
                <a:ea typeface="Calibri" panose="020F0502020204030204" pitchFamily="34" charset="0"/>
                <a:cs typeface="Times New Roman" panose="02020603050405020304" pitchFamily="18" charset="0"/>
              </a:rPr>
              <a:t>, que generalmente es supervivencia.</a:t>
            </a:r>
          </a:p>
          <a:p>
            <a:pPr marL="0" indent="0">
              <a:buNone/>
            </a:pPr>
            <a:r>
              <a:rPr lang="es-ES" sz="2000" dirty="0">
                <a:solidFill>
                  <a:schemeClr val="dk1"/>
                </a:solidFill>
                <a:latin typeface="Corbel" panose="020B0503020204020204" pitchFamily="34" charset="0"/>
              </a:rPr>
              <a:t>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8904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2" end="2"/>
                                            </p:txEl>
                                          </p:spTgt>
                                        </p:tgtEl>
                                        <p:attrNameLst>
                                          <p:attrName>style.visibility</p:attrName>
                                        </p:attrNameLst>
                                      </p:cBhvr>
                                      <p:to>
                                        <p:strVal val="visible"/>
                                      </p:to>
                                    </p:set>
                                    <p:animEffect transition="in" filter="fade">
                                      <p:cBhvr>
                                        <p:cTn id="12"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Metaanálisis de Datos Continuos: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Diferencia de Medias </a:t>
            </a:r>
            <a:r>
              <a:rPr lang="es-ES" sz="1800" kern="100" dirty="0">
                <a:latin typeface="Corbel" panose="020B0503020204020204" pitchFamily="34" charset="0"/>
                <a:ea typeface="Calibri" panose="020F0502020204030204" pitchFamily="34" charset="0"/>
                <a:cs typeface="Times New Roman" panose="02020603050405020304" pitchFamily="18" charset="0"/>
              </a:rPr>
              <a:t>mide la diferencia absoluta entre el valor medio en dos grupos en un ensayo clínico.</a:t>
            </a:r>
          </a:p>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Diferencia de Medias Estandarizada </a:t>
            </a:r>
            <a:r>
              <a:rPr lang="es-ES" sz="1800" kern="100" dirty="0">
                <a:latin typeface="Corbel" panose="020B0503020204020204" pitchFamily="34" charset="0"/>
                <a:ea typeface="Calibri" panose="020F0502020204030204" pitchFamily="34" charset="0"/>
                <a:cs typeface="Times New Roman" panose="02020603050405020304" pitchFamily="18" charset="0"/>
              </a:rPr>
              <a:t>se utiliza como estadística resumida en el metaanálisis cuando los estudios evalúan el mismo resultado pero lo miden de diversas maneras. </a:t>
            </a:r>
          </a:p>
          <a:p>
            <a:pPr marL="0" indent="0">
              <a:buNone/>
            </a:pPr>
            <a:r>
              <a:rPr lang="es-ES" sz="2000" dirty="0">
                <a:solidFill>
                  <a:schemeClr val="dk1"/>
                </a:solidFill>
                <a:latin typeface="Corbel" panose="020B0503020204020204" pitchFamily="34" charset="0"/>
              </a:rPr>
              <a:t>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33960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Diferencia de Medias: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Ejemplo: </a:t>
            </a:r>
            <a:r>
              <a:rPr lang="es-ES" sz="1800" kern="100" dirty="0">
                <a:latin typeface="Corbel" panose="020B0503020204020204" pitchFamily="34" charset="0"/>
                <a:ea typeface="Calibri" panose="020F0502020204030204" pitchFamily="34" charset="0"/>
                <a:cs typeface="Times New Roman" panose="02020603050405020304" pitchFamily="18" charset="0"/>
              </a:rPr>
              <a:t>Estamos llevando a cabo un estudio para comparar la eficacia de dos medicamentos (A y B) en la reducción de la presión arterial en pacientes con hipertensión. </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Tenemos dos grupos: el grupo A toma el medicamento A y el grupo B toma el medicamento B. Después de un mes, registramos la presión arterial en ambos grupos.</a:t>
            </a:r>
          </a:p>
          <a:p>
            <a:pPr marL="0" lvl="0" indent="0" algn="just">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685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20EA1-A671-48E6-AC79-EF7303D4A87D}"/>
              </a:ext>
            </a:extLst>
          </p:cNvPr>
          <p:cNvSpPr>
            <a:spLocks noGrp="1"/>
          </p:cNvSpPr>
          <p:nvPr>
            <p:ph type="title"/>
          </p:nvPr>
        </p:nvSpPr>
        <p:spPr>
          <a:xfrm>
            <a:off x="539999" y="1640542"/>
            <a:ext cx="5556002" cy="1169894"/>
          </a:xfrm>
        </p:spPr>
        <p:txBody>
          <a:bodyPr/>
          <a:lstStyle/>
          <a:p>
            <a:pPr marL="0" indent="0"/>
            <a:r>
              <a:rPr lang="es-ES" sz="2000" dirty="0">
                <a:solidFill>
                  <a:srgbClr val="000000"/>
                </a:solidFill>
                <a:latin typeface="Corbel" panose="020B0503020204020204" pitchFamily="34" charset="0"/>
              </a:rPr>
              <a:t>L</a:t>
            </a:r>
            <a:r>
              <a:rPr lang="es-ES" sz="2000" b="0" i="0" dirty="0">
                <a:solidFill>
                  <a:srgbClr val="000000"/>
                </a:solidFill>
                <a:effectLst/>
                <a:latin typeface="Corbel" panose="020B0503020204020204" pitchFamily="34" charset="0"/>
              </a:rPr>
              <a:t>a ciencia es un proceso acumulativo. </a:t>
            </a:r>
            <a:br>
              <a:rPr lang="es-ES" sz="2000" dirty="0">
                <a:solidFill>
                  <a:srgbClr val="000000"/>
                </a:solidFill>
                <a:latin typeface="Corbel" panose="020B0503020204020204" pitchFamily="34" charset="0"/>
              </a:rPr>
            </a:br>
            <a:br>
              <a:rPr lang="es-ES" sz="2000" b="0" i="0" dirty="0">
                <a:solidFill>
                  <a:srgbClr val="000000"/>
                </a:solidFill>
                <a:effectLst/>
                <a:latin typeface="Corbel" panose="020B0503020204020204" pitchFamily="34" charset="0"/>
              </a:rPr>
            </a:br>
            <a:r>
              <a:rPr lang="es-ES" sz="2000" b="0" i="0" dirty="0">
                <a:solidFill>
                  <a:srgbClr val="000000"/>
                </a:solidFill>
                <a:effectLst/>
                <a:latin typeface="Corbel" panose="020B0503020204020204" pitchFamily="34" charset="0"/>
              </a:rPr>
              <a:t>“Los problemas no se resuelven aduciendo nueva experiencia, sino compilando lo ya conocido”.</a:t>
            </a:r>
            <a:br>
              <a:rPr lang="es-ES" sz="2000" b="0" i="0" dirty="0">
                <a:solidFill>
                  <a:srgbClr val="000000"/>
                </a:solidFill>
                <a:effectLst/>
                <a:latin typeface="Corbel" panose="020B0503020204020204" pitchFamily="34" charset="0"/>
              </a:rPr>
            </a:br>
            <a:br>
              <a:rPr lang="es-ES" sz="2000" b="0" i="0" dirty="0">
                <a:solidFill>
                  <a:srgbClr val="000000"/>
                </a:solidFill>
                <a:effectLst/>
                <a:latin typeface="Corbel" panose="020B0503020204020204" pitchFamily="34" charset="0"/>
              </a:rPr>
            </a:br>
            <a:r>
              <a:rPr lang="es-ES" sz="1800" b="0" i="1" dirty="0">
                <a:solidFill>
                  <a:srgbClr val="000000"/>
                </a:solidFill>
                <a:effectLst/>
                <a:latin typeface="Corbel" panose="020B0503020204020204" pitchFamily="34" charset="0"/>
              </a:rPr>
              <a:t>Ludwig Wittgenstein</a:t>
            </a:r>
            <a:br>
              <a:rPr lang="es-ES" sz="2000" b="0" i="1" dirty="0">
                <a:solidFill>
                  <a:srgbClr val="000000"/>
                </a:solidFill>
                <a:effectLst/>
                <a:latin typeface="Corbel" panose="020B0503020204020204" pitchFamily="34" charset="0"/>
              </a:rPr>
            </a:br>
            <a:br>
              <a:rPr lang="es-ES" sz="2000" b="0" i="1" dirty="0">
                <a:solidFill>
                  <a:srgbClr val="000000"/>
                </a:solidFill>
                <a:effectLst/>
                <a:latin typeface="Corbel" panose="020B0503020204020204" pitchFamily="34" charset="0"/>
              </a:rPr>
            </a:br>
            <a:endParaRPr lang="es-ES" sz="2000" dirty="0"/>
          </a:p>
        </p:txBody>
      </p:sp>
    </p:spTree>
    <p:extLst>
      <p:ext uri="{BB962C8B-B14F-4D97-AF65-F5344CB8AC3E}">
        <p14:creationId xmlns:p14="http://schemas.microsoft.com/office/powerpoint/2010/main" val="40914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Diferencia de Medias: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Si calculamos la diferencia de medias entre los dos grupos, podríamos obtener un resultado que indica cuánto en promedio cambió la presión arterial en cada grupo. </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Si la diferencia de medias es -10 </a:t>
            </a:r>
            <a:r>
              <a:rPr lang="es-ES" sz="1800" kern="100" dirty="0" err="1">
                <a:latin typeface="Corbel" panose="020B0503020204020204" pitchFamily="34" charset="0"/>
                <a:ea typeface="Calibri" panose="020F0502020204030204" pitchFamily="34" charset="0"/>
                <a:cs typeface="Times New Roman" panose="02020603050405020304" pitchFamily="18" charset="0"/>
              </a:rPr>
              <a:t>mmHg</a:t>
            </a:r>
            <a:r>
              <a:rPr lang="es-ES" sz="1800" kern="100" dirty="0">
                <a:latin typeface="Corbel" panose="020B0503020204020204" pitchFamily="34" charset="0"/>
                <a:ea typeface="Calibri" panose="020F0502020204030204" pitchFamily="34" charset="0"/>
                <a:cs typeface="Times New Roman" panose="02020603050405020304" pitchFamily="18" charset="0"/>
              </a:rPr>
              <a:t>, esto significa que, en promedio, el grupo que tomó el medicamento A experimentó una reducción de 10 </a:t>
            </a:r>
            <a:r>
              <a:rPr lang="es-ES" sz="1800" kern="100" dirty="0" err="1">
                <a:latin typeface="Corbel" panose="020B0503020204020204" pitchFamily="34" charset="0"/>
                <a:ea typeface="Calibri" panose="020F0502020204030204" pitchFamily="34" charset="0"/>
                <a:cs typeface="Times New Roman" panose="02020603050405020304" pitchFamily="18" charset="0"/>
              </a:rPr>
              <a:t>mmHg</a:t>
            </a:r>
            <a:r>
              <a:rPr lang="es-ES" sz="1800" kern="100" dirty="0">
                <a:latin typeface="Corbel" panose="020B0503020204020204" pitchFamily="34" charset="0"/>
                <a:ea typeface="Calibri" panose="020F0502020204030204" pitchFamily="34" charset="0"/>
                <a:cs typeface="Times New Roman" panose="02020603050405020304" pitchFamily="18" charset="0"/>
              </a:rPr>
              <a:t> más en la presión arterial que el grupo que tomó el medicamento B.</a:t>
            </a:r>
            <a:r>
              <a:rPr lang="es-ES" sz="2000" dirty="0">
                <a:solidFill>
                  <a:schemeClr val="dk1"/>
                </a:solidFill>
                <a:latin typeface="Corbel" panose="020B0503020204020204" pitchFamily="34" charset="0"/>
              </a:rPr>
              <a:t>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0893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Diferencia de Medias Estandarizada:</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Se utiliza como estadística resumida en el metaanálisis cuando los estudios evalúan el mismo resultado, pero se miden de diversas maneras. </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Por ejemplo, todos los estudios miden la depresión, pero utilizan diferentes escalas psicométricas. En esta circunstancia, es necesario estandarizar los resultados de los estudios a una escala uniforme antes de que puedan combinarse. </a:t>
            </a:r>
            <a:endParaRPr lang="es-ES" sz="2000" dirty="0">
              <a:solidFill>
                <a:schemeClr val="dk1"/>
              </a:solidFill>
              <a:latin typeface="Corbel" panose="020B0503020204020204" pitchFamily="34" charset="0"/>
            </a:endParaRP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34887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40000" y="521225"/>
            <a:ext cx="5778000" cy="571800"/>
          </a:xfrm>
        </p:spPr>
        <p:txBody>
          <a:bodyPr spcFirstLastPara="1" wrap="square" lIns="68569" tIns="68569" rIns="68569" bIns="68569" anchor="ctr" anchorCtr="0">
            <a:noAutofit/>
          </a:bodyPr>
          <a:lstStyle/>
          <a:p>
            <a:r>
              <a:rPr lang="es-ES" dirty="0"/>
              <a:t>Metaanálisis de resultados dicotómicos:</a:t>
            </a:r>
          </a:p>
        </p:txBody>
      </p:sp>
      <p:sp>
        <p:nvSpPr>
          <p:cNvPr id="241" name="Google Shape;241;p34"/>
          <p:cNvSpPr txBox="1">
            <a:spLocks noGrp="1"/>
          </p:cNvSpPr>
          <p:nvPr>
            <p:ph type="body" idx="1"/>
          </p:nvPr>
        </p:nvSpPr>
        <p:spPr>
          <a:xfrm>
            <a:off x="540000" y="1215752"/>
            <a:ext cx="5778000" cy="3416400"/>
          </a:xfrm>
        </p:spPr>
        <p:txBody>
          <a:bodyPr spcFirstLastPara="1" wrap="square" lIns="68569" tIns="68569" rIns="68569" bIns="68569" anchor="t" anchorCtr="0">
            <a:noAutofit/>
          </a:bodyPr>
          <a:lstStyle/>
          <a:p>
            <a:pPr lvl="0"/>
            <a:r>
              <a:rPr lang="es-ES" dirty="0"/>
              <a:t>Surgen cuando el resultado para cada participante es una de dos posibilidades, por ejemplo, vivo o muerto o  mejoría clínica o no mejoría clínica.</a:t>
            </a:r>
          </a:p>
          <a:p>
            <a:pPr lvl="0"/>
            <a:r>
              <a:rPr lang="es-ES" dirty="0"/>
              <a:t>Los datos a recopilar para calcular estadísticas:</a:t>
            </a:r>
          </a:p>
          <a:p>
            <a:pPr lvl="0"/>
            <a:r>
              <a:rPr lang="es-ES" dirty="0"/>
              <a:t>Número de eventos por grupo, por ejemplo, pacientes fallecidos.</a:t>
            </a:r>
          </a:p>
          <a:p>
            <a:pPr lvl="0"/>
            <a:r>
              <a:rPr lang="es-ES" dirty="0"/>
              <a:t>Número total de pacientes por grupo.</a:t>
            </a:r>
          </a:p>
          <a:p>
            <a:r>
              <a:rPr lang="es-ES" dirty="0"/>
              <a:t>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4000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398683" cy="428850"/>
          </a:xfrm>
          <a:prstGeom prst="rect">
            <a:avLst/>
          </a:prstGeom>
        </p:spPr>
        <p:txBody>
          <a:bodyPr spcFirstLastPara="1" wrap="square" lIns="68569" tIns="68569" rIns="68569" bIns="68569" anchor="ctr" anchorCtr="0">
            <a:noAutofit/>
          </a:bodyPr>
          <a:lstStyle/>
          <a:p>
            <a:r>
              <a:rPr lang="es-ES" sz="2800" b="0" dirty="0"/>
              <a:t>Metaanálisis de resultados dicotómicos:</a:t>
            </a:r>
          </a:p>
        </p:txBody>
      </p:sp>
      <p:sp>
        <p:nvSpPr>
          <p:cNvPr id="241" name="Google Shape;241;p34"/>
          <p:cNvSpPr txBox="1">
            <a:spLocks noGrp="1"/>
          </p:cNvSpPr>
          <p:nvPr>
            <p:ph type="body" idx="1"/>
          </p:nvPr>
        </p:nvSpPr>
        <p:spPr>
          <a:xfrm>
            <a:off x="540000" y="1680613"/>
            <a:ext cx="5778000" cy="2395828"/>
          </a:xfrm>
          <a:prstGeom prst="rect">
            <a:avLst/>
          </a:prstGeom>
        </p:spPr>
        <p:txBody>
          <a:bodyPr spcFirstLastPara="1" wrap="square" lIns="68569" tIns="68569" rIns="68569" bIns="68569" anchor="t" anchorCtr="0">
            <a:noAutofit/>
          </a:bodyPr>
          <a:lstStyle/>
          <a:p>
            <a:pPr marL="114300" indent="0" algn="just">
              <a:buNone/>
            </a:pPr>
            <a:r>
              <a:rPr lang="es-ES" sz="1800" b="0" i="0" dirty="0">
                <a:effectLst/>
                <a:latin typeface="Corbel" panose="020B0503020204020204" pitchFamily="34" charset="0"/>
              </a:rPr>
              <a:t>Medidas de efecto comúnmente utilizadas:</a:t>
            </a:r>
          </a:p>
          <a:p>
            <a:pPr marL="742950" lvl="1" indent="-285750" algn="just">
              <a:buFont typeface="Arial" panose="020B0604020202020204" pitchFamily="34" charset="0"/>
              <a:buChar char="•"/>
            </a:pPr>
            <a:r>
              <a:rPr lang="es-ES" sz="1800" b="0" i="0" dirty="0">
                <a:effectLst/>
                <a:latin typeface="Corbel" panose="020B0503020204020204" pitchFamily="34" charset="0"/>
              </a:rPr>
              <a:t>Riesgo Relativo.</a:t>
            </a:r>
          </a:p>
          <a:p>
            <a:pPr marL="742950" lvl="1" indent="-285750" algn="just">
              <a:buFont typeface="Arial" panose="020B0604020202020204" pitchFamily="34" charset="0"/>
              <a:buChar char="•"/>
            </a:pPr>
            <a:r>
              <a:rPr lang="es-ES" sz="1800" b="0" i="0" dirty="0" err="1">
                <a:effectLst/>
                <a:latin typeface="Corbel" panose="020B0503020204020204" pitchFamily="34" charset="0"/>
              </a:rPr>
              <a:t>Odds</a:t>
            </a:r>
            <a:r>
              <a:rPr lang="es-ES" sz="1800" b="0" i="0" dirty="0">
                <a:effectLst/>
                <a:latin typeface="Corbel" panose="020B0503020204020204" pitchFamily="34" charset="0"/>
              </a:rPr>
              <a:t> Ratio.</a:t>
            </a:r>
          </a:p>
          <a:p>
            <a:pPr marL="742950" lvl="1" indent="-285750" algn="just">
              <a:buFont typeface="Arial" panose="020B0604020202020204" pitchFamily="34" charset="0"/>
              <a:buChar char="•"/>
            </a:pPr>
            <a:r>
              <a:rPr lang="es-ES" sz="1800" b="0" i="0" dirty="0">
                <a:effectLst/>
                <a:latin typeface="Corbel" panose="020B0503020204020204" pitchFamily="34" charset="0"/>
              </a:rPr>
              <a:t>Diferencia de Riesgos.</a:t>
            </a:r>
          </a:p>
          <a:p>
            <a:pPr marL="0" indent="0">
              <a:buNone/>
            </a:pPr>
            <a:r>
              <a:rPr lang="es-ES" sz="2000" dirty="0">
                <a:solidFill>
                  <a:schemeClr val="dk1"/>
                </a:solidFill>
                <a:latin typeface="Corbel" panose="020B0503020204020204" pitchFamily="34" charset="0"/>
              </a:rPr>
              <a:t>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29529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398683" cy="428850"/>
          </a:xfrm>
          <a:prstGeom prst="rect">
            <a:avLst/>
          </a:prstGeom>
        </p:spPr>
        <p:txBody>
          <a:bodyPr spcFirstLastPara="1" wrap="square" lIns="68569" tIns="68569" rIns="68569" bIns="68569" anchor="ctr" anchorCtr="0">
            <a:noAutofit/>
          </a:bodyPr>
          <a:lstStyle/>
          <a:p>
            <a:r>
              <a:rPr lang="es-ES" sz="2800" b="0" dirty="0"/>
              <a:t>Metaanálisis de resultados dicotómicos:</a:t>
            </a:r>
          </a:p>
        </p:txBody>
      </p:sp>
      <p:sp>
        <p:nvSpPr>
          <p:cNvPr id="241" name="Google Shape;241;p34"/>
          <p:cNvSpPr txBox="1">
            <a:spLocks noGrp="1"/>
          </p:cNvSpPr>
          <p:nvPr>
            <p:ph type="body" idx="1"/>
          </p:nvPr>
        </p:nvSpPr>
        <p:spPr>
          <a:xfrm>
            <a:off x="540000" y="1680613"/>
            <a:ext cx="5778000" cy="2395828"/>
          </a:xfrm>
          <a:prstGeom prst="rect">
            <a:avLst/>
          </a:prstGeom>
        </p:spPr>
        <p:txBody>
          <a:bodyPr spcFirstLastPara="1" wrap="square" lIns="68569" tIns="68569" rIns="68569" bIns="68569" anchor="t" anchorCtr="0">
            <a:noAutofit/>
          </a:bodyPr>
          <a:lstStyle/>
          <a:p>
            <a:pPr marL="114300" indent="0">
              <a:buNone/>
            </a:pPr>
            <a:r>
              <a:rPr lang="es-ES" sz="1800" i="0" dirty="0">
                <a:effectLst/>
                <a:latin typeface="Corbel" panose="020B0503020204020204" pitchFamily="34" charset="0"/>
              </a:rPr>
              <a:t>Un estudio sobre la eficacia de un nuevo medicamento (Medicina A) para prevenir infecciones en una población de 1000 personas expuestas a un patógeno. </a:t>
            </a:r>
          </a:p>
          <a:p>
            <a:pPr marL="400050" indent="-285750">
              <a:buFont typeface="Arial" panose="020B0604020202020204" pitchFamily="34" charset="0"/>
              <a:buChar char="•"/>
            </a:pPr>
            <a:r>
              <a:rPr lang="es-ES" sz="1600" i="0" dirty="0">
                <a:effectLst/>
                <a:latin typeface="Corbel" panose="020B0503020204020204" pitchFamily="34" charset="0"/>
              </a:rPr>
              <a:t>Grupo de tratamiento (500 personas): reciben la Medicina A.</a:t>
            </a:r>
          </a:p>
          <a:p>
            <a:pPr marL="400050" indent="-285750">
              <a:buFont typeface="Arial" panose="020B0604020202020204" pitchFamily="34" charset="0"/>
              <a:buChar char="•"/>
            </a:pPr>
            <a:r>
              <a:rPr lang="es-ES" sz="1600" i="0" dirty="0">
                <a:effectLst/>
                <a:latin typeface="Corbel" panose="020B0503020204020204" pitchFamily="34" charset="0"/>
              </a:rPr>
              <a:t>Grupo de control (500 personas): no reciben la Medicina A.</a:t>
            </a:r>
          </a:p>
          <a:p>
            <a:pPr marL="114300" indent="0">
              <a:buNone/>
            </a:pPr>
            <a:endParaRPr lang="es-ES" sz="1800" i="0" dirty="0">
              <a:effectLst/>
              <a:latin typeface="Corbel" panose="020B0503020204020204" pitchFamily="34" charset="0"/>
            </a:endParaRPr>
          </a:p>
          <a:p>
            <a:pPr marL="114300" indent="0">
              <a:buNone/>
            </a:pPr>
            <a:r>
              <a:rPr lang="es-ES" sz="1800" i="0" dirty="0">
                <a:effectLst/>
                <a:latin typeface="Corbel" panose="020B0503020204020204" pitchFamily="34" charset="0"/>
              </a:rPr>
              <a:t>En el grupo de tratamiento (Medicina A), 20 personas contraen la infección.</a:t>
            </a:r>
          </a:p>
          <a:p>
            <a:pPr marL="114300" indent="0">
              <a:buNone/>
            </a:pPr>
            <a:r>
              <a:rPr lang="es-ES" sz="1800" i="0" dirty="0">
                <a:effectLst/>
                <a:latin typeface="Corbel" panose="020B0503020204020204" pitchFamily="34" charset="0"/>
              </a:rPr>
              <a:t>En el grupo de control (sin Medicina A), 50 personas contraen la infección.</a:t>
            </a: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421264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xEl>
                                              <p:pRg st="4" end="4"/>
                                            </p:txEl>
                                          </p:spTgt>
                                        </p:tgtEl>
                                        <p:attrNameLst>
                                          <p:attrName>style.visibility</p:attrName>
                                        </p:attrNameLst>
                                      </p:cBhvr>
                                      <p:to>
                                        <p:strVal val="visible"/>
                                      </p:to>
                                    </p:set>
                                    <p:animEffect transition="in" filter="fade">
                                      <p:cBhvr>
                                        <p:cTn id="7" dur="500"/>
                                        <p:tgtEl>
                                          <p:spTgt spid="24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1">
                                            <p:txEl>
                                              <p:pRg st="5" end="5"/>
                                            </p:txEl>
                                          </p:spTgt>
                                        </p:tgtEl>
                                        <p:attrNameLst>
                                          <p:attrName>style.visibility</p:attrName>
                                        </p:attrNameLst>
                                      </p:cBhvr>
                                      <p:to>
                                        <p:strVal val="visible"/>
                                      </p:to>
                                    </p:set>
                                    <p:animEffect transition="in" filter="fade">
                                      <p:cBhvr>
                                        <p:cTn id="10" dur="500"/>
                                        <p:tgtEl>
                                          <p:spTgt spid="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398683" cy="428850"/>
          </a:xfrm>
          <a:prstGeom prst="rect">
            <a:avLst/>
          </a:prstGeom>
        </p:spPr>
        <p:txBody>
          <a:bodyPr spcFirstLastPara="1" wrap="square" lIns="68569" tIns="68569" rIns="68569" bIns="68569" anchor="ctr" anchorCtr="0">
            <a:noAutofit/>
          </a:bodyPr>
          <a:lstStyle/>
          <a:p>
            <a:r>
              <a:rPr lang="es-ES" sz="2800" b="0" dirty="0"/>
              <a:t>Metaanálisis de resultados dicotómicos:</a:t>
            </a:r>
          </a:p>
        </p:txBody>
      </p:sp>
      <p:sp>
        <p:nvSpPr>
          <p:cNvPr id="241" name="Google Shape;241;p34"/>
          <p:cNvSpPr txBox="1">
            <a:spLocks noGrp="1"/>
          </p:cNvSpPr>
          <p:nvPr>
            <p:ph type="body" idx="1"/>
          </p:nvPr>
        </p:nvSpPr>
        <p:spPr>
          <a:xfrm>
            <a:off x="540000" y="1680613"/>
            <a:ext cx="5778000" cy="2395828"/>
          </a:xfrm>
          <a:prstGeom prst="rect">
            <a:avLst/>
          </a:prstGeom>
        </p:spPr>
        <p:txBody>
          <a:bodyPr spcFirstLastPara="1" wrap="square" lIns="68569" tIns="68569" rIns="68569" bIns="68569" anchor="t" anchorCtr="0">
            <a:noAutofit/>
          </a:bodyPr>
          <a:lstStyle/>
          <a:p>
            <a:pPr marL="114300" indent="0" algn="just">
              <a:buNone/>
            </a:pPr>
            <a:r>
              <a:rPr lang="es-ES" sz="1800" b="1" i="0" dirty="0" err="1">
                <a:effectLst/>
                <a:latin typeface="Corbel" panose="020B0503020204020204" pitchFamily="34" charset="0"/>
              </a:rPr>
              <a:t>Odds</a:t>
            </a:r>
            <a:r>
              <a:rPr lang="es-ES" sz="1800" b="1" i="0" dirty="0">
                <a:effectLst/>
                <a:latin typeface="Corbel" panose="020B0503020204020204" pitchFamily="34" charset="0"/>
              </a:rPr>
              <a:t> Ratio (</a:t>
            </a:r>
            <a:r>
              <a:rPr lang="es-ES" sz="1800" b="1" i="0" dirty="0" err="1">
                <a:effectLst/>
                <a:latin typeface="Corbel" panose="020B0503020204020204" pitchFamily="34" charset="0"/>
              </a:rPr>
              <a:t>OR</a:t>
            </a:r>
            <a:r>
              <a:rPr lang="es-ES" sz="1800" b="1" i="0" dirty="0">
                <a:effectLst/>
                <a:latin typeface="Corbel" panose="020B0503020204020204" pitchFamily="34" charset="0"/>
              </a:rPr>
              <a:t>):</a:t>
            </a:r>
          </a:p>
          <a:p>
            <a:pPr marL="114300" indent="0">
              <a:buNone/>
            </a:pPr>
            <a:r>
              <a:rPr lang="es-ES" sz="1800" i="0" dirty="0">
                <a:effectLst/>
                <a:latin typeface="Corbel" panose="020B0503020204020204" pitchFamily="34" charset="0"/>
              </a:rPr>
              <a:t>La probabilidad de contraer la infección en el grupo de tratamiento es 20/500 = 0.04 (o 4%), y la probabilidad en el grupo de control es 50/500 = 0.10 (o 10%).</a:t>
            </a:r>
          </a:p>
          <a:p>
            <a:pPr marL="114300" indent="0">
              <a:buNone/>
            </a:pPr>
            <a:endParaRPr lang="es-ES" sz="1800" i="0" dirty="0">
              <a:effectLst/>
              <a:latin typeface="Corbel" panose="020B0503020204020204" pitchFamily="34" charset="0"/>
            </a:endParaRPr>
          </a:p>
          <a:p>
            <a:pPr marL="114300" indent="0">
              <a:buNone/>
            </a:pPr>
            <a:r>
              <a:rPr lang="es-ES" sz="1800" i="0" dirty="0">
                <a:effectLst/>
                <a:latin typeface="Corbel" panose="020B0503020204020204" pitchFamily="34" charset="0"/>
              </a:rPr>
              <a:t>El </a:t>
            </a:r>
            <a:r>
              <a:rPr lang="es-ES" sz="1800" i="0" dirty="0" err="1">
                <a:effectLst/>
                <a:latin typeface="Corbel" panose="020B0503020204020204" pitchFamily="34" charset="0"/>
              </a:rPr>
              <a:t>OR</a:t>
            </a:r>
            <a:r>
              <a:rPr lang="es-ES" sz="1800" i="0" dirty="0">
                <a:effectLst/>
                <a:latin typeface="Corbel" panose="020B0503020204020204" pitchFamily="34" charset="0"/>
              </a:rPr>
              <a:t> sería (0.04 / (1 - 0.04)) / (0.10 / (1 - 0.10)) ≈ 0.364. Esto indica que las personas que recibieron la Medicina A tienen aproximadamente 0.364 veces las probabilidades de contraer la infección en comparación con el grupo de control. En otras palabras, la Medicina A proporciona protección contra la infección.</a:t>
            </a:r>
            <a:endParaRPr lang="es-ES" sz="2000" dirty="0">
              <a:solidFill>
                <a:schemeClr val="dk1"/>
              </a:solidFill>
              <a:latin typeface="Corbel" panose="020B0503020204020204" pitchFamily="34" charset="0"/>
            </a:endParaRPr>
          </a:p>
        </p:txBody>
      </p:sp>
    </p:spTree>
    <p:extLst>
      <p:ext uri="{BB962C8B-B14F-4D97-AF65-F5344CB8AC3E}">
        <p14:creationId xmlns:p14="http://schemas.microsoft.com/office/powerpoint/2010/main" val="16031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3" end="3"/>
                                            </p:txEl>
                                          </p:spTgt>
                                        </p:tgtEl>
                                        <p:attrNameLst>
                                          <p:attrName>style.visibility</p:attrName>
                                        </p:attrNameLst>
                                      </p:cBhvr>
                                      <p:to>
                                        <p:strVal val="visible"/>
                                      </p:to>
                                    </p:set>
                                    <p:animEffect transition="in" filter="fade">
                                      <p:cBhvr>
                                        <p:cTn id="7" dur="500"/>
                                        <p:tgtEl>
                                          <p:spTgt spid="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398683" cy="428850"/>
          </a:xfrm>
          <a:prstGeom prst="rect">
            <a:avLst/>
          </a:prstGeom>
        </p:spPr>
        <p:txBody>
          <a:bodyPr spcFirstLastPara="1" wrap="square" lIns="68569" tIns="68569" rIns="68569" bIns="68569" anchor="ctr" anchorCtr="0">
            <a:noAutofit/>
          </a:bodyPr>
          <a:lstStyle/>
          <a:p>
            <a:r>
              <a:rPr lang="es-ES" sz="2800" b="0" dirty="0"/>
              <a:t>Metaanálisis de resultados dicotómicos:</a:t>
            </a:r>
          </a:p>
        </p:txBody>
      </p:sp>
      <p:sp>
        <p:nvSpPr>
          <p:cNvPr id="241" name="Google Shape;241;p34"/>
          <p:cNvSpPr txBox="1">
            <a:spLocks noGrp="1"/>
          </p:cNvSpPr>
          <p:nvPr>
            <p:ph type="body" idx="1"/>
          </p:nvPr>
        </p:nvSpPr>
        <p:spPr>
          <a:xfrm>
            <a:off x="540000" y="1680613"/>
            <a:ext cx="5778000" cy="2395828"/>
          </a:xfrm>
          <a:prstGeom prst="rect">
            <a:avLst/>
          </a:prstGeom>
        </p:spPr>
        <p:txBody>
          <a:bodyPr spcFirstLastPara="1" wrap="square" lIns="68569" tIns="68569" rIns="68569" bIns="68569" anchor="t" anchorCtr="0">
            <a:noAutofit/>
          </a:bodyPr>
          <a:lstStyle/>
          <a:p>
            <a:pPr marL="114300" indent="0" algn="just">
              <a:buNone/>
            </a:pPr>
            <a:r>
              <a:rPr lang="es-ES" sz="1800" b="1" i="0" dirty="0">
                <a:effectLst/>
                <a:latin typeface="Corbel" panose="020B0503020204020204" pitchFamily="34" charset="0"/>
              </a:rPr>
              <a:t>Riesgo Relativo (</a:t>
            </a:r>
            <a:r>
              <a:rPr lang="es-ES" sz="1800" b="1" i="0" dirty="0" err="1">
                <a:effectLst/>
                <a:latin typeface="Corbel" panose="020B0503020204020204" pitchFamily="34" charset="0"/>
              </a:rPr>
              <a:t>RR</a:t>
            </a:r>
            <a:r>
              <a:rPr lang="es-ES" sz="1800" b="1" i="0" dirty="0">
                <a:effectLst/>
                <a:latin typeface="Corbel" panose="020B0503020204020204" pitchFamily="34" charset="0"/>
              </a:rPr>
              <a:t>):</a:t>
            </a:r>
          </a:p>
          <a:p>
            <a:pPr marL="114300" indent="0" algn="just">
              <a:buNone/>
            </a:pPr>
            <a:endParaRPr lang="es-ES" sz="1800" b="1" i="0" dirty="0">
              <a:effectLst/>
              <a:latin typeface="Corbel" panose="020B0503020204020204" pitchFamily="34" charset="0"/>
            </a:endParaRPr>
          </a:p>
          <a:p>
            <a:pPr marL="114300" indent="0">
              <a:buNone/>
            </a:pPr>
            <a:r>
              <a:rPr lang="es-ES" sz="1800" i="0" dirty="0">
                <a:effectLst/>
                <a:latin typeface="Corbel" panose="020B0503020204020204" pitchFamily="34" charset="0"/>
              </a:rPr>
              <a:t>El riesgo de contraer la infección en el grupo de tratamiento es 20/500 = 0.04 (o 4%), y el riesgo en el grupo de control es 50/500 = 0.10 (o 10%).</a:t>
            </a:r>
          </a:p>
          <a:p>
            <a:pPr marL="114300" indent="0">
              <a:buNone/>
            </a:pPr>
            <a:endParaRPr lang="es-ES" sz="1800" i="0" dirty="0">
              <a:effectLst/>
              <a:latin typeface="Corbel" panose="020B0503020204020204" pitchFamily="34" charset="0"/>
            </a:endParaRPr>
          </a:p>
          <a:p>
            <a:pPr marL="114300" indent="0">
              <a:buNone/>
            </a:pPr>
            <a:r>
              <a:rPr lang="es-ES" sz="1800" i="0" dirty="0">
                <a:effectLst/>
                <a:latin typeface="Corbel" panose="020B0503020204020204" pitchFamily="34" charset="0"/>
              </a:rPr>
              <a:t>El </a:t>
            </a:r>
            <a:r>
              <a:rPr lang="es-ES" sz="1800" i="0" dirty="0" err="1">
                <a:effectLst/>
                <a:latin typeface="Corbel" panose="020B0503020204020204" pitchFamily="34" charset="0"/>
              </a:rPr>
              <a:t>RR</a:t>
            </a:r>
            <a:r>
              <a:rPr lang="es-ES" sz="1800" i="0" dirty="0">
                <a:effectLst/>
                <a:latin typeface="Corbel" panose="020B0503020204020204" pitchFamily="34" charset="0"/>
              </a:rPr>
              <a:t> sería 0.04 / 0.10 = 0.4. Esto indica que las personas que recibieron la Medicina A tienen un riesgo 0.4 veces menor de contraer la infección en comparación con el grupo de control. Nuevamente, esto sugiere protección proporcionada por la Medicina A.</a:t>
            </a:r>
          </a:p>
          <a:p>
            <a:pPr marL="114300" indent="0" algn="just">
              <a:buNone/>
            </a:pPr>
            <a:endParaRPr lang="es-ES" sz="1800" i="0" dirty="0">
              <a:effectLst/>
              <a:latin typeface="Corbel" panose="020B0503020204020204" pitchFamily="34" charset="0"/>
            </a:endParaRPr>
          </a:p>
        </p:txBody>
      </p:sp>
    </p:spTree>
    <p:extLst>
      <p:ext uri="{BB962C8B-B14F-4D97-AF65-F5344CB8AC3E}">
        <p14:creationId xmlns:p14="http://schemas.microsoft.com/office/powerpoint/2010/main" val="3944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4" end="4"/>
                                            </p:txEl>
                                          </p:spTgt>
                                        </p:tgtEl>
                                        <p:attrNameLst>
                                          <p:attrName>style.visibility</p:attrName>
                                        </p:attrNameLst>
                                      </p:cBhvr>
                                      <p:to>
                                        <p:strVal val="visible"/>
                                      </p:to>
                                    </p:set>
                                    <p:animEffect transition="in" filter="fade">
                                      <p:cBhvr>
                                        <p:cTn id="7" dur="500"/>
                                        <p:tgtEl>
                                          <p:spTgt spid="2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88762-6F29-2818-9B8A-7A0221D9E3DD}"/>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CB7E0D1C-E398-5B8A-8C7A-B7CEF9572B4B}"/>
              </a:ext>
            </a:extLst>
          </p:cNvPr>
          <p:cNvSpPr>
            <a:spLocks noGrp="1"/>
          </p:cNvSpPr>
          <p:nvPr>
            <p:ph type="body" idx="1"/>
          </p:nvPr>
        </p:nvSpPr>
        <p:spPr/>
        <p:txBody>
          <a:bodyPr/>
          <a:lstStyle/>
          <a:p>
            <a:endParaRPr lang="es-ES"/>
          </a:p>
        </p:txBody>
      </p:sp>
      <p:pic>
        <p:nvPicPr>
          <p:cNvPr id="10" name="Imagen 9">
            <a:extLst>
              <a:ext uri="{FF2B5EF4-FFF2-40B4-BE49-F238E27FC236}">
                <a16:creationId xmlns:a16="http://schemas.microsoft.com/office/drawing/2014/main" id="{084BE2E8-2410-E54E-28A7-B8E50B0D6548}"/>
              </a:ext>
            </a:extLst>
          </p:cNvPr>
          <p:cNvPicPr>
            <a:picLocks noChangeAspect="1"/>
          </p:cNvPicPr>
          <p:nvPr/>
        </p:nvPicPr>
        <p:blipFill>
          <a:blip r:embed="rId2"/>
          <a:stretch>
            <a:fillRect/>
          </a:stretch>
        </p:blipFill>
        <p:spPr>
          <a:xfrm>
            <a:off x="0" y="-1"/>
            <a:ext cx="6858000" cy="5261675"/>
          </a:xfrm>
          <a:prstGeom prst="rect">
            <a:avLst/>
          </a:prstGeom>
        </p:spPr>
      </p:pic>
      <p:pic>
        <p:nvPicPr>
          <p:cNvPr id="11" name="Imagen 10">
            <a:extLst>
              <a:ext uri="{FF2B5EF4-FFF2-40B4-BE49-F238E27FC236}">
                <a16:creationId xmlns:a16="http://schemas.microsoft.com/office/drawing/2014/main" id="{E3724314-C23C-8CA8-2595-65DEC398A53F}"/>
              </a:ext>
            </a:extLst>
          </p:cNvPr>
          <p:cNvPicPr>
            <a:picLocks noChangeAspect="1"/>
          </p:cNvPicPr>
          <p:nvPr/>
        </p:nvPicPr>
        <p:blipFill rotWithShape="1">
          <a:blip r:embed="rId3"/>
          <a:srcRect b="2534"/>
          <a:stretch/>
        </p:blipFill>
        <p:spPr>
          <a:xfrm>
            <a:off x="0" y="0"/>
            <a:ext cx="6858000" cy="2641872"/>
          </a:xfrm>
          <a:prstGeom prst="rect">
            <a:avLst/>
          </a:prstGeom>
        </p:spPr>
      </p:pic>
      <p:pic>
        <p:nvPicPr>
          <p:cNvPr id="12" name="Imagen 11">
            <a:extLst>
              <a:ext uri="{FF2B5EF4-FFF2-40B4-BE49-F238E27FC236}">
                <a16:creationId xmlns:a16="http://schemas.microsoft.com/office/drawing/2014/main" id="{F0CE13D7-90CC-1588-ACC2-9C3FE54CD3FF}"/>
              </a:ext>
            </a:extLst>
          </p:cNvPr>
          <p:cNvPicPr>
            <a:picLocks noChangeAspect="1"/>
          </p:cNvPicPr>
          <p:nvPr/>
        </p:nvPicPr>
        <p:blipFill>
          <a:blip r:embed="rId4"/>
          <a:stretch>
            <a:fillRect/>
          </a:stretch>
        </p:blipFill>
        <p:spPr>
          <a:xfrm>
            <a:off x="0" y="2630836"/>
            <a:ext cx="6858000" cy="2630838"/>
          </a:xfrm>
          <a:prstGeom prst="rect">
            <a:avLst/>
          </a:prstGeom>
        </p:spPr>
      </p:pic>
    </p:spTree>
    <p:extLst>
      <p:ext uri="{BB962C8B-B14F-4D97-AF65-F5344CB8AC3E}">
        <p14:creationId xmlns:p14="http://schemas.microsoft.com/office/powerpoint/2010/main" val="22646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Podremos hacer Metaanálisis de Datos Continuos si en nuestros estudios tenemos, por ejemplo:</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Concentración de glucosa en sangre, Nivel de colesterol, Presión arterial, Concentración de hemoglobina, Nivel de creatinina en suero, Nivel de enzimas hepáticas, Concentración de PSA, Nivel de proteína C reactiva (PCR), Nivel de ácido úrico…</a:t>
            </a:r>
          </a:p>
          <a:p>
            <a:pPr marL="0" lvl="0" indent="0">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En definitiva, numeritos…variables cuantitativas, “como se quiera decir”.</a:t>
            </a:r>
          </a:p>
        </p:txBody>
      </p:sp>
    </p:spTree>
    <p:extLst>
      <p:ext uri="{BB962C8B-B14F-4D97-AF65-F5344CB8AC3E}">
        <p14:creationId xmlns:p14="http://schemas.microsoft.com/office/powerpoint/2010/main" val="17823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3" end="3"/>
                                            </p:txEl>
                                          </p:spTgt>
                                        </p:tgtEl>
                                        <p:attrNameLst>
                                          <p:attrName>style.visibility</p:attrName>
                                        </p:attrNameLst>
                                      </p:cBhvr>
                                      <p:to>
                                        <p:strVal val="visible"/>
                                      </p:to>
                                    </p:set>
                                    <p:animEffect transition="in" filter="fade">
                                      <p:cBhvr>
                                        <p:cTn id="12" dur="500"/>
                                        <p:tgtEl>
                                          <p:spTgt spid="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Podremos hacer Metaanálisis de Datos Dicotómicos si en nuestros estudios tenemos, por ejemplo:</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Tratamiento exitoso: Sí/No, Complicaciones postoperatorias: Presentes/Ausentes, Respuesta al tratamiento: Responde/No responde, Presencia de una condición médica: Presente/Ausente (por ejemplo, diabetes, hipertensión, etc.), Positivo en la prueba de detección de una enfermedad: Positivo/Negativo, Historial de enfermedad familiar: Sí/No </a:t>
            </a:r>
          </a:p>
          <a:p>
            <a:pPr marL="0" lvl="0" indent="0">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En definitiva, proporciones, porcentajes…variables cualitativas, “como se quiera decir”.</a:t>
            </a:r>
          </a:p>
        </p:txBody>
      </p:sp>
    </p:spTree>
    <p:extLst>
      <p:ext uri="{BB962C8B-B14F-4D97-AF65-F5344CB8AC3E}">
        <p14:creationId xmlns:p14="http://schemas.microsoft.com/office/powerpoint/2010/main" val="28927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3" end="3"/>
                                            </p:txEl>
                                          </p:spTgt>
                                        </p:tgtEl>
                                        <p:attrNameLst>
                                          <p:attrName>style.visibility</p:attrName>
                                        </p:attrNameLst>
                                      </p:cBhvr>
                                      <p:to>
                                        <p:strVal val="visible"/>
                                      </p:to>
                                    </p:set>
                                    <p:animEffect transition="in" filter="fade">
                                      <p:cBhvr>
                                        <p:cTn id="12" dur="500"/>
                                        <p:tgtEl>
                                          <p:spTgt spid="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82F49-4181-4032-9A07-8646F906BE2B}"/>
              </a:ext>
            </a:extLst>
          </p:cNvPr>
          <p:cNvSpPr>
            <a:spLocks noGrp="1"/>
          </p:cNvSpPr>
          <p:nvPr>
            <p:ph type="title"/>
          </p:nvPr>
        </p:nvSpPr>
        <p:spPr/>
        <p:txBody>
          <a:bodyPr/>
          <a:lstStyle/>
          <a:p>
            <a:endParaRPr lang="es-ES"/>
          </a:p>
        </p:txBody>
      </p:sp>
      <p:sp>
        <p:nvSpPr>
          <p:cNvPr id="3" name="Título 2">
            <a:extLst>
              <a:ext uri="{FF2B5EF4-FFF2-40B4-BE49-F238E27FC236}">
                <a16:creationId xmlns:a16="http://schemas.microsoft.com/office/drawing/2014/main" id="{B129DB6A-6B80-4B6C-BB99-561EB9EFF9F4}"/>
              </a:ext>
            </a:extLst>
          </p:cNvPr>
          <p:cNvSpPr>
            <a:spLocks noGrp="1"/>
          </p:cNvSpPr>
          <p:nvPr>
            <p:ph type="title" idx="2"/>
          </p:nvPr>
        </p:nvSpPr>
        <p:spPr/>
        <p:txBody>
          <a:bodyPr/>
          <a:lstStyle/>
          <a:p>
            <a:endParaRPr lang="es-ES"/>
          </a:p>
        </p:txBody>
      </p:sp>
      <p:sp>
        <p:nvSpPr>
          <p:cNvPr id="4" name="Subtítulo 3">
            <a:extLst>
              <a:ext uri="{FF2B5EF4-FFF2-40B4-BE49-F238E27FC236}">
                <a16:creationId xmlns:a16="http://schemas.microsoft.com/office/drawing/2014/main" id="{56D0E9C2-A616-47A5-BFD8-5398CCF4E873}"/>
              </a:ext>
            </a:extLst>
          </p:cNvPr>
          <p:cNvSpPr>
            <a:spLocks noGrp="1"/>
          </p:cNvSpPr>
          <p:nvPr>
            <p:ph type="subTitle" idx="1"/>
          </p:nvPr>
        </p:nvSpPr>
        <p:spPr/>
        <p:txBody>
          <a:bodyPr/>
          <a:lstStyle/>
          <a:p>
            <a:endParaRPr lang="es-ES"/>
          </a:p>
        </p:txBody>
      </p:sp>
      <p:pic>
        <p:nvPicPr>
          <p:cNvPr id="1026" name="Picture 2" descr="Cuán confiable es la evidencia derivada de las revisiones sistemáticas y  metanálisis? – Grupo Respiratorio Integramédica">
            <a:extLst>
              <a:ext uri="{FF2B5EF4-FFF2-40B4-BE49-F238E27FC236}">
                <a16:creationId xmlns:a16="http://schemas.microsoft.com/office/drawing/2014/main" id="{F903B9CA-C46E-4FF4-8A70-D76B26112D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45"/>
          <a:stretch/>
        </p:blipFill>
        <p:spPr bwMode="auto">
          <a:xfrm>
            <a:off x="0" y="0"/>
            <a:ext cx="6857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6D5C94D-E559-3D8E-1B7D-D685D4EA7ADE}"/>
              </a:ext>
            </a:extLst>
          </p:cNvPr>
          <p:cNvPicPr>
            <a:picLocks noChangeAspect="1"/>
          </p:cNvPicPr>
          <p:nvPr/>
        </p:nvPicPr>
        <p:blipFill>
          <a:blip r:embed="rId4"/>
          <a:stretch>
            <a:fillRect/>
          </a:stretch>
        </p:blipFill>
        <p:spPr>
          <a:xfrm>
            <a:off x="0" y="0"/>
            <a:ext cx="6857999" cy="4719234"/>
          </a:xfrm>
          <a:prstGeom prst="rect">
            <a:avLst/>
          </a:prstGeom>
        </p:spPr>
      </p:pic>
    </p:spTree>
    <p:extLst>
      <p:ext uri="{BB962C8B-B14F-4D97-AF65-F5344CB8AC3E}">
        <p14:creationId xmlns:p14="http://schemas.microsoft.com/office/powerpoint/2010/main" val="1957704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Etapas</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354039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El metaanálisis suele ser un proceso de dos etapas: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En la </a:t>
            </a:r>
            <a:r>
              <a:rPr lang="es-ES" sz="1800" b="1" kern="100" dirty="0">
                <a:latin typeface="Corbel" panose="020B0503020204020204" pitchFamily="34" charset="0"/>
                <a:ea typeface="Calibri" panose="020F0502020204030204" pitchFamily="34" charset="0"/>
                <a:cs typeface="Times New Roman" panose="02020603050405020304" pitchFamily="18" charset="0"/>
              </a:rPr>
              <a:t>primera etapa</a:t>
            </a:r>
            <a:r>
              <a:rPr lang="es-ES" sz="1800" kern="100" dirty="0">
                <a:latin typeface="Corbel" panose="020B0503020204020204" pitchFamily="34" charset="0"/>
                <a:ea typeface="Calibri" panose="020F0502020204030204" pitchFamily="34" charset="0"/>
                <a:cs typeface="Times New Roman" panose="02020603050405020304" pitchFamily="18" charset="0"/>
              </a:rPr>
              <a:t>, se calcula una estadística resumida para cada estudio para describir el efecto de la intervención observado. Por ejemplo, la estadística de resumen puede ser un índice de riesgos si los datos son dicotómicos o una diferencia entre medias si los datos son continuos.</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 </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En la </a:t>
            </a:r>
            <a:r>
              <a:rPr lang="es-ES" sz="1800" b="1" kern="100" dirty="0">
                <a:latin typeface="Corbel" panose="020B0503020204020204" pitchFamily="34" charset="0"/>
                <a:ea typeface="Calibri" panose="020F0502020204030204" pitchFamily="34" charset="0"/>
                <a:cs typeface="Times New Roman" panose="02020603050405020304" pitchFamily="18" charset="0"/>
              </a:rPr>
              <a:t>segunda etapa</a:t>
            </a:r>
            <a:r>
              <a:rPr lang="es-ES" sz="1800" kern="100" dirty="0">
                <a:latin typeface="Corbel" panose="020B0503020204020204" pitchFamily="34" charset="0"/>
                <a:ea typeface="Calibri" panose="020F0502020204030204" pitchFamily="34" charset="0"/>
                <a:cs typeface="Times New Roman" panose="02020603050405020304" pitchFamily="18" charset="0"/>
              </a:rPr>
              <a:t>, se calcula una estimación resumida o agrupada como un promedio ponderado de los efectos de la intervención estimados en los estudios individuales. </a:t>
            </a:r>
          </a:p>
          <a:p>
            <a:pPr marL="0" lvl="0" indent="0" algn="just">
              <a:lnSpc>
                <a:spcPct val="107000"/>
              </a:lnSpc>
              <a:buNone/>
            </a:pP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337307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2" end="2"/>
                                            </p:txEl>
                                          </p:spTgt>
                                        </p:tgtEl>
                                        <p:attrNameLst>
                                          <p:attrName>style.visibility</p:attrName>
                                        </p:attrNameLst>
                                      </p:cBhvr>
                                      <p:to>
                                        <p:strVal val="visible"/>
                                      </p:to>
                                    </p:set>
                                    <p:animEffect transition="in" filter="fade">
                                      <p:cBhvr>
                                        <p:cTn id="7"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E9B1-4F1E-040B-3FFB-430D5BBC30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66174CB9-A244-C6FD-2093-A0771E0D418F}"/>
              </a:ext>
            </a:extLst>
          </p:cNvPr>
          <p:cNvSpPr>
            <a:spLocks noGrp="1"/>
          </p:cNvSpPr>
          <p:nvPr>
            <p:ph type="body" idx="1"/>
          </p:nvPr>
        </p:nvSpPr>
        <p:spPr/>
        <p:txBody>
          <a:bodyPr/>
          <a:lstStyle/>
          <a:p>
            <a:endParaRPr lang="es-ES"/>
          </a:p>
        </p:txBody>
      </p:sp>
      <p:pic>
        <p:nvPicPr>
          <p:cNvPr id="9" name="Imagen 8">
            <a:extLst>
              <a:ext uri="{FF2B5EF4-FFF2-40B4-BE49-F238E27FC236}">
                <a16:creationId xmlns:a16="http://schemas.microsoft.com/office/drawing/2014/main" id="{480F4972-7139-BA12-8B43-111A692DFCCF}"/>
              </a:ext>
            </a:extLst>
          </p:cNvPr>
          <p:cNvPicPr>
            <a:picLocks noChangeAspect="1"/>
          </p:cNvPicPr>
          <p:nvPr/>
        </p:nvPicPr>
        <p:blipFill>
          <a:blip r:embed="rId2"/>
          <a:stretch>
            <a:fillRect/>
          </a:stretch>
        </p:blipFill>
        <p:spPr>
          <a:xfrm>
            <a:off x="0" y="0"/>
            <a:ext cx="6858000" cy="5269424"/>
          </a:xfrm>
          <a:prstGeom prst="rect">
            <a:avLst/>
          </a:prstGeom>
        </p:spPr>
      </p:pic>
      <p:pic>
        <p:nvPicPr>
          <p:cNvPr id="11" name="Imagen 10">
            <a:extLst>
              <a:ext uri="{FF2B5EF4-FFF2-40B4-BE49-F238E27FC236}">
                <a16:creationId xmlns:a16="http://schemas.microsoft.com/office/drawing/2014/main" id="{5DA98182-DC03-C65F-305E-489F00A28736}"/>
              </a:ext>
            </a:extLst>
          </p:cNvPr>
          <p:cNvPicPr>
            <a:picLocks noChangeAspect="1"/>
          </p:cNvPicPr>
          <p:nvPr/>
        </p:nvPicPr>
        <p:blipFill>
          <a:blip r:embed="rId3"/>
          <a:stretch>
            <a:fillRect/>
          </a:stretch>
        </p:blipFill>
        <p:spPr>
          <a:xfrm>
            <a:off x="0" y="807125"/>
            <a:ext cx="6858000" cy="2253790"/>
          </a:xfrm>
          <a:prstGeom prst="rect">
            <a:avLst/>
          </a:prstGeom>
        </p:spPr>
      </p:pic>
    </p:spTree>
    <p:extLst>
      <p:ext uri="{BB962C8B-B14F-4D97-AF65-F5344CB8AC3E}">
        <p14:creationId xmlns:p14="http://schemas.microsoft.com/office/powerpoint/2010/main" val="37637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Ejemplos</a:t>
            </a:r>
            <a:endParaRPr sz="4800"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
        <p:nvSpPr>
          <p:cNvPr id="3" name="Subtítulo 2">
            <a:extLst>
              <a:ext uri="{FF2B5EF4-FFF2-40B4-BE49-F238E27FC236}">
                <a16:creationId xmlns:a16="http://schemas.microsoft.com/office/drawing/2014/main" id="{3900659A-DEA4-35ED-3808-AE90546B1810}"/>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124538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Con resultados dicotómicos</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a:t>
            </a:r>
            <a:r>
              <a:rPr lang="es-ES" sz="1400" dirty="0" err="1">
                <a:solidFill>
                  <a:schemeClr val="dk1"/>
                </a:solidFill>
                <a:latin typeface="Corbel" panose="020B0503020204020204" pitchFamily="34" charset="0"/>
              </a:rPr>
              <a:t>OR</a:t>
            </a:r>
            <a:r>
              <a:rPr lang="es-ES" sz="1400" dirty="0">
                <a:solidFill>
                  <a:schemeClr val="dk1"/>
                </a:solidFill>
                <a:latin typeface="Corbel" panose="020B0503020204020204" pitchFamily="34" charset="0"/>
              </a:rPr>
              <a:t>, </a:t>
            </a:r>
            <a:r>
              <a:rPr lang="es-ES" sz="1400" dirty="0" err="1">
                <a:solidFill>
                  <a:schemeClr val="dk1"/>
                </a:solidFill>
                <a:latin typeface="Corbel" panose="020B0503020204020204" pitchFamily="34" charset="0"/>
              </a:rPr>
              <a:t>RR</a:t>
            </a:r>
            <a:r>
              <a:rPr lang="es-ES" sz="1400" dirty="0">
                <a:solidFill>
                  <a:schemeClr val="dk1"/>
                </a:solidFill>
                <a:latin typeface="Corbel" panose="020B0503020204020204" pitchFamily="34" charset="0"/>
              </a:rPr>
              <a:t>,…)</a:t>
            </a:r>
          </a:p>
          <a:p>
            <a:pPr marL="0" indent="0"/>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105187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537C7-1DED-E5E4-DD11-3ED2252C19BC}"/>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0F1D774C-E049-4E7B-A46F-1E6EAC2C5D8F}"/>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0940E3E6-C0A0-AA1C-3C6C-8D2DB5302035}"/>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1846239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3A062-3B11-8D01-BF6B-C485B0A59E2D}"/>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B64EA112-420C-64FB-2E70-3E0BD7AF74C5}"/>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90392004-C8A6-4993-9F5B-6ADCF76EE0BE}"/>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1019147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189BB-27F2-9FE2-0AB8-98F3D0C49C8A}"/>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9116DC74-F944-0163-0C74-C8F57BC43003}"/>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3425F08B-5635-835A-B187-D2A7A083B830}"/>
              </a:ext>
            </a:extLst>
          </p:cNvPr>
          <p:cNvPicPr>
            <a:picLocks noChangeAspect="1"/>
          </p:cNvPicPr>
          <p:nvPr/>
        </p:nvPicPr>
        <p:blipFill>
          <a:blip r:embed="rId2"/>
          <a:stretch>
            <a:fillRect/>
          </a:stretch>
        </p:blipFill>
        <p:spPr>
          <a:xfrm>
            <a:off x="0" y="0"/>
            <a:ext cx="6858000" cy="5393410"/>
          </a:xfrm>
          <a:prstGeom prst="rect">
            <a:avLst/>
          </a:prstGeom>
        </p:spPr>
      </p:pic>
    </p:spTree>
    <p:extLst>
      <p:ext uri="{BB962C8B-B14F-4D97-AF65-F5344CB8AC3E}">
        <p14:creationId xmlns:p14="http://schemas.microsoft.com/office/powerpoint/2010/main" val="262580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1072D-6374-39AB-B402-38FAAB0412D3}"/>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2BA0E4A5-2283-9DBF-EA8C-B49D52167A57}"/>
              </a:ext>
            </a:extLst>
          </p:cNvPr>
          <p:cNvSpPr>
            <a:spLocks noGrp="1"/>
          </p:cNvSpPr>
          <p:nvPr>
            <p:ph type="subTitle" idx="1"/>
          </p:nvPr>
        </p:nvSpPr>
        <p:spPr/>
        <p:txBody>
          <a:bodyPr/>
          <a:lstStyle/>
          <a:p>
            <a:endParaRPr lang="es-ES"/>
          </a:p>
        </p:txBody>
      </p:sp>
      <p:pic>
        <p:nvPicPr>
          <p:cNvPr id="4" name="Imagen 3">
            <a:extLst>
              <a:ext uri="{FF2B5EF4-FFF2-40B4-BE49-F238E27FC236}">
                <a16:creationId xmlns:a16="http://schemas.microsoft.com/office/drawing/2014/main" id="{D11D092E-B8B8-C33A-C41C-EB17EB1D73F3}"/>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114797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Con resultados continuos</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(DM, </a:t>
            </a:r>
            <a:r>
              <a:rPr lang="es-ES" sz="1400" dirty="0" err="1">
                <a:solidFill>
                  <a:schemeClr val="dk1"/>
                </a:solidFill>
                <a:latin typeface="Corbel" panose="020B0503020204020204" pitchFamily="34" charset="0"/>
              </a:rPr>
              <a:t>DMS</a:t>
            </a:r>
            <a:r>
              <a:rPr lang="es-ES" sz="1400" dirty="0">
                <a:solidFill>
                  <a:schemeClr val="dk1"/>
                </a:solidFill>
                <a:latin typeface="Corbel" panose="020B0503020204020204" pitchFamily="34" charset="0"/>
              </a:rPr>
              <a:t>…)</a:t>
            </a:r>
          </a:p>
          <a:p>
            <a:pPr marL="0" indent="0"/>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04163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321D7-EF4B-1A19-2483-CD631EB5C8F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C9B7565-76BD-EB70-B386-3787FE7068AB}"/>
              </a:ext>
            </a:extLst>
          </p:cNvPr>
          <p:cNvSpPr>
            <a:spLocks noGrp="1"/>
          </p:cNvSpPr>
          <p:nvPr>
            <p:ph idx="1"/>
          </p:nvPr>
        </p:nvSpPr>
        <p:spPr/>
        <p:txBody>
          <a:bodyPr/>
          <a:lstStyle/>
          <a:p>
            <a:endParaRPr lang="es-ES"/>
          </a:p>
        </p:txBody>
      </p:sp>
      <p:pic>
        <p:nvPicPr>
          <p:cNvPr id="1026" name="Picture 2" descr="3 Systematic Reviews and Meta-Analyses | Global Health Research: Designs  and Methods">
            <a:extLst>
              <a:ext uri="{FF2B5EF4-FFF2-40B4-BE49-F238E27FC236}">
                <a16:creationId xmlns:a16="http://schemas.microsoft.com/office/drawing/2014/main" id="{69681814-19A5-2408-EE68-CAA25E76E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allacy: Cherry Picking Data - 11trees Guide">
            <a:extLst>
              <a:ext uri="{FF2B5EF4-FFF2-40B4-BE49-F238E27FC236}">
                <a16:creationId xmlns:a16="http://schemas.microsoft.com/office/drawing/2014/main" id="{B367ACDB-A487-47D5-9C9E-31792BE6C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41"/>
            <a:ext cx="6858000" cy="518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94466-F706-978B-F859-3EF814AF6D52}"/>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F254305A-5733-FC2A-6BE5-D56F4A345279}"/>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C0304788-C645-59E3-52EA-6A53A0B4ED8C}"/>
              </a:ext>
            </a:extLst>
          </p:cNvPr>
          <p:cNvPicPr>
            <a:picLocks noChangeAspect="1"/>
          </p:cNvPicPr>
          <p:nvPr/>
        </p:nvPicPr>
        <p:blipFill>
          <a:blip r:embed="rId2"/>
          <a:stretch>
            <a:fillRect/>
          </a:stretch>
        </p:blipFill>
        <p:spPr>
          <a:xfrm>
            <a:off x="-61994" y="0"/>
            <a:ext cx="6858000" cy="5143500"/>
          </a:xfrm>
          <a:prstGeom prst="rect">
            <a:avLst/>
          </a:prstGeom>
        </p:spPr>
      </p:pic>
    </p:spTree>
    <p:extLst>
      <p:ext uri="{BB962C8B-B14F-4D97-AF65-F5344CB8AC3E}">
        <p14:creationId xmlns:p14="http://schemas.microsoft.com/office/powerpoint/2010/main" val="177119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Heterogeneidad</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(I…)</a:t>
            </a:r>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93817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Concepto de heterogeneidad:</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La medida en que los tamaños reales del efecto varían dentro de un metaanálisis se denomina heterogeneidad entre estudios. </a:t>
            </a: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En los metaanálisis, no sólo debemos prestar atención al tamaño del efecto combinado, sino también a la heterogeneidad de los datos en los que se basa este efecto promedio. El efecto general no refleja que los efectos reales en algunos estudios pueden diferir sustancialmente de nuestra estimación puntual.</a:t>
            </a:r>
          </a:p>
          <a:p>
            <a:pPr marL="0" lvl="0" indent="0" algn="just">
              <a:lnSpc>
                <a:spcPct val="107000"/>
              </a:lnSpc>
              <a:buNone/>
            </a:pP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32909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Medidas de Heterogeneidad:</a:t>
            </a:r>
          </a:p>
        </p:txBody>
      </p:sp>
      <mc:AlternateContent xmlns:mc="http://schemas.openxmlformats.org/markup-compatibility/2006" xmlns:a14="http://schemas.microsoft.com/office/drawing/2010/main">
        <mc:Choice Requires="a14">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gn="just">
                  <a:lnSpc>
                    <a:spcPct val="107000"/>
                  </a:lnSpc>
                  <a:buNone/>
                </a:pPr>
                <a:r>
                  <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a:t>Estadístico Thompson </a:t>
                </a:r>
                <a14:m>
                  <m:oMath xmlns:m="http://schemas.openxmlformats.org/officeDocument/2006/math">
                    <m:sSup>
                      <m:sSupPr>
                        <m:ctrlPr>
                          <a:rPr lang="es-ES" sz="1800" b="1" i="1" kern="100" dirty="0" smtClean="0">
                            <a:solidFill>
                              <a:schemeClr val="tx1"/>
                            </a:solidFill>
                            <a:latin typeface="Cambria Math" panose="02040503050406030204" pitchFamily="18" charset="0"/>
                            <a:cs typeface="Times New Roman" panose="02020603050405020304" pitchFamily="18" charset="0"/>
                          </a:rPr>
                        </m:ctrlPr>
                      </m:sSupPr>
                      <m:e>
                        <m:r>
                          <m:rPr>
                            <m:nor/>
                          </m:rPr>
                          <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m:t>I</m:t>
                        </m:r>
                      </m:e>
                      <m:sup>
                        <m:r>
                          <a:rPr lang="es-ES" sz="1800" b="1" i="1" kern="100" dirty="0" smtClean="0">
                            <a:solidFill>
                              <a:schemeClr val="tx1"/>
                            </a:solidFill>
                            <a:latin typeface="Cambria Math" panose="02040503050406030204" pitchFamily="18" charset="0"/>
                            <a:cs typeface="Times New Roman" panose="02020603050405020304" pitchFamily="18" charset="0"/>
                          </a:rPr>
                          <m:t>𝟐</m:t>
                        </m:r>
                      </m:sup>
                    </m:sSup>
                  </m:oMath>
                </a14:m>
                <a:endPar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1800"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a:t>Se define como el porcentaje de variabilidad en los tamaños del efecto que no es causado por un error de muestreo. </a:t>
                </a:r>
              </a:p>
              <a:p>
                <a:pPr marL="114300" indent="0">
                  <a:buNone/>
                </a:pPr>
                <a14:m>
                  <m:oMath xmlns:m="http://schemas.openxmlformats.org/officeDocument/2006/math">
                    <m:sSup>
                      <m:sSupPr>
                        <m:ctrlPr>
                          <a:rPr lang="es-ES" sz="1800" b="1" i="1" kern="100" dirty="0">
                            <a:solidFill>
                              <a:schemeClr val="tx1"/>
                            </a:solidFill>
                            <a:latin typeface="Cambria Math" panose="02040503050406030204" pitchFamily="18" charset="0"/>
                            <a:cs typeface="Times New Roman" panose="02020603050405020304" pitchFamily="18" charset="0"/>
                          </a:rPr>
                        </m:ctrlPr>
                      </m:sSupPr>
                      <m:e>
                        <m:r>
                          <m:rPr>
                            <m:nor/>
                          </m:rPr>
                          <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m:t>I</m:t>
                        </m:r>
                      </m:e>
                      <m:sup>
                        <m:r>
                          <a:rPr lang="es-ES" sz="1800" b="1" i="1" kern="100" dirty="0">
                            <a:solidFill>
                              <a:schemeClr val="tx1"/>
                            </a:solidFill>
                            <a:latin typeface="Cambria Math" panose="02040503050406030204" pitchFamily="18" charset="0"/>
                            <a:cs typeface="Times New Roman" panose="02020603050405020304" pitchFamily="18" charset="0"/>
                          </a:rPr>
                          <m:t>𝟐</m:t>
                        </m:r>
                      </m:sup>
                    </m:sSup>
                    <m:r>
                      <a:rPr lang="es-ES" sz="1800" b="1" i="1" kern="100" dirty="0">
                        <a:solidFill>
                          <a:schemeClr val="tx1"/>
                        </a:solidFill>
                        <a:latin typeface="Cambria Math" panose="02040503050406030204" pitchFamily="18" charset="0"/>
                        <a:cs typeface="Times New Roman" panose="02020603050405020304" pitchFamily="18" charset="0"/>
                      </a:rPr>
                      <m:t> </m:t>
                    </m:r>
                  </m:oMath>
                </a14:m>
                <a:r>
                  <a:rPr lang="es-ES" sz="1800" dirty="0">
                    <a:latin typeface="Corbel" panose="020B0503020204020204" pitchFamily="34" charset="0"/>
                  </a:rPr>
                  <a:t>= 25%: baja heterogeneidad.</a:t>
                </a:r>
              </a:p>
              <a:p>
                <a:pPr marL="114300" indent="0">
                  <a:buNone/>
                </a:pPr>
                <a14:m>
                  <m:oMath xmlns:m="http://schemas.openxmlformats.org/officeDocument/2006/math">
                    <m:sSup>
                      <m:sSupPr>
                        <m:ctrlPr>
                          <a:rPr lang="es-ES" sz="1800" b="1" i="1" kern="100" dirty="0">
                            <a:solidFill>
                              <a:schemeClr val="tx1"/>
                            </a:solidFill>
                            <a:latin typeface="Cambria Math" panose="02040503050406030204" pitchFamily="18" charset="0"/>
                            <a:cs typeface="Times New Roman" panose="02020603050405020304" pitchFamily="18" charset="0"/>
                          </a:rPr>
                        </m:ctrlPr>
                      </m:sSupPr>
                      <m:e>
                        <m:r>
                          <m:rPr>
                            <m:nor/>
                          </m:rPr>
                          <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m:t>I</m:t>
                        </m:r>
                      </m:e>
                      <m:sup>
                        <m:r>
                          <a:rPr lang="es-ES" sz="1800" b="1" i="1" kern="100" dirty="0">
                            <a:solidFill>
                              <a:schemeClr val="tx1"/>
                            </a:solidFill>
                            <a:latin typeface="Cambria Math" panose="02040503050406030204" pitchFamily="18" charset="0"/>
                            <a:cs typeface="Times New Roman" panose="02020603050405020304" pitchFamily="18" charset="0"/>
                          </a:rPr>
                          <m:t>𝟐</m:t>
                        </m:r>
                      </m:sup>
                    </m:sSup>
                    <m:r>
                      <a:rPr lang="es-ES" sz="1800" b="1" i="1" kern="100" dirty="0">
                        <a:solidFill>
                          <a:schemeClr val="tx1"/>
                        </a:solidFill>
                        <a:latin typeface="Cambria Math" panose="02040503050406030204" pitchFamily="18" charset="0"/>
                        <a:cs typeface="Times New Roman" panose="02020603050405020304" pitchFamily="18" charset="0"/>
                      </a:rPr>
                      <m:t> </m:t>
                    </m:r>
                  </m:oMath>
                </a14:m>
                <a:r>
                  <a:rPr lang="es-ES" sz="1800" dirty="0">
                    <a:latin typeface="Corbel" panose="020B0503020204020204" pitchFamily="34" charset="0"/>
                  </a:rPr>
                  <a:t>= 50%: heterogeneidad moderada.</a:t>
                </a:r>
              </a:p>
              <a:p>
                <a:pPr marL="114300" indent="0">
                  <a:buNone/>
                </a:pPr>
                <a14:m>
                  <m:oMath xmlns:m="http://schemas.openxmlformats.org/officeDocument/2006/math">
                    <m:sSup>
                      <m:sSupPr>
                        <m:ctrlPr>
                          <a:rPr lang="es-ES" sz="1800" b="1" i="1" kern="100" dirty="0">
                            <a:solidFill>
                              <a:schemeClr val="tx1"/>
                            </a:solidFill>
                            <a:latin typeface="Cambria Math" panose="02040503050406030204" pitchFamily="18" charset="0"/>
                            <a:cs typeface="Times New Roman" panose="02020603050405020304" pitchFamily="18" charset="0"/>
                          </a:rPr>
                        </m:ctrlPr>
                      </m:sSupPr>
                      <m:e>
                        <m:r>
                          <m:rPr>
                            <m:nor/>
                          </m:rPr>
                          <a:rPr lang="es-ES" sz="1800" b="1" kern="100" dirty="0">
                            <a:solidFill>
                              <a:schemeClr val="tx1"/>
                            </a:solidFill>
                            <a:latin typeface="Corbel" panose="020B0503020204020204" pitchFamily="34" charset="0"/>
                            <a:ea typeface="Calibri" panose="020F0502020204030204" pitchFamily="34" charset="0"/>
                            <a:cs typeface="Times New Roman" panose="02020603050405020304" pitchFamily="18" charset="0"/>
                          </a:rPr>
                          <m:t>I</m:t>
                        </m:r>
                      </m:e>
                      <m:sup>
                        <m:r>
                          <a:rPr lang="es-ES" sz="1800" b="1" i="1" kern="100" dirty="0">
                            <a:solidFill>
                              <a:schemeClr val="tx1"/>
                            </a:solidFill>
                            <a:latin typeface="Cambria Math" panose="02040503050406030204" pitchFamily="18" charset="0"/>
                            <a:cs typeface="Times New Roman" panose="02020603050405020304" pitchFamily="18" charset="0"/>
                          </a:rPr>
                          <m:t>𝟐</m:t>
                        </m:r>
                      </m:sup>
                    </m:sSup>
                    <m:r>
                      <a:rPr lang="es-ES" sz="1800" b="1" i="1" kern="100" dirty="0">
                        <a:solidFill>
                          <a:schemeClr val="tx1"/>
                        </a:solidFill>
                        <a:latin typeface="Cambria Math" panose="02040503050406030204" pitchFamily="18" charset="0"/>
                        <a:cs typeface="Times New Roman" panose="02020603050405020304" pitchFamily="18" charset="0"/>
                      </a:rPr>
                      <m:t> </m:t>
                    </m:r>
                  </m:oMath>
                </a14:m>
                <a:r>
                  <a:rPr lang="es-ES" sz="1800" dirty="0">
                    <a:latin typeface="Corbel" panose="020B0503020204020204" pitchFamily="34" charset="0"/>
                  </a:rPr>
                  <a:t>= 75%: heterogeneidad sustancial.</a:t>
                </a:r>
              </a:p>
              <a:p>
                <a:pPr marL="0" lvl="0" indent="0" algn="just">
                  <a:lnSpc>
                    <a:spcPct val="107000"/>
                  </a:lnSpc>
                  <a:buNone/>
                </a:pPr>
                <a:endParaRPr lang="es-ES" sz="1800" kern="1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2000" dirty="0">
                    <a:solidFill>
                      <a:schemeClr val="dk1"/>
                    </a:solidFill>
                    <a:latin typeface="Corbel" panose="020B0503020204020204" pitchFamily="34" charset="0"/>
                  </a:rPr>
                  <a:t>	</a:t>
                </a:r>
              </a:p>
            </p:txBody>
          </p:sp>
        </mc:Choice>
        <mc:Fallback xmlns="">
          <p:sp>
            <p:nvSpPr>
              <p:cNvPr id="241" name="Google Shape;241;p34"/>
              <p:cNvSpPr txBox="1">
                <a:spLocks noGrp="1" noRot="1" noChangeAspect="1" noMove="1" noResize="1" noEditPoints="1" noAdjustHandles="1" noChangeArrowheads="1" noChangeShapeType="1" noTextEdit="1"/>
              </p:cNvSpPr>
              <p:nvPr>
                <p:ph type="body" idx="1"/>
              </p:nvPr>
            </p:nvSpPr>
            <p:spPr>
              <a:xfrm>
                <a:off x="540000" y="1721224"/>
                <a:ext cx="5778000" cy="2395828"/>
              </a:xfrm>
              <a:prstGeom prst="rect">
                <a:avLst/>
              </a:prstGeom>
              <a:blipFill>
                <a:blip r:embed="rId3"/>
                <a:stretch>
                  <a:fillRect l="-1373" r="-1267"/>
                </a:stretch>
              </a:blipFill>
            </p:spPr>
            <p:txBody>
              <a:bodyPr/>
              <a:lstStyle/>
              <a:p>
                <a:r>
                  <a:rPr lang="es-ES">
                    <a:noFill/>
                  </a:rPr>
                  <a:t> </a:t>
                </a:r>
              </a:p>
            </p:txBody>
          </p:sp>
        </mc:Fallback>
      </mc:AlternateContent>
    </p:spTree>
    <p:extLst>
      <p:ext uri="{BB962C8B-B14F-4D97-AF65-F5344CB8AC3E}">
        <p14:creationId xmlns:p14="http://schemas.microsoft.com/office/powerpoint/2010/main" val="1728211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3E48F-0842-4502-9B92-8A61E669F3C8}"/>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40E0FCC9-AB0F-44AB-AA64-48A07D7D98B4}"/>
              </a:ext>
            </a:extLst>
          </p:cNvPr>
          <p:cNvSpPr>
            <a:spLocks noGrp="1"/>
          </p:cNvSpPr>
          <p:nvPr>
            <p:ph type="body" idx="1"/>
          </p:nvPr>
        </p:nvSpPr>
        <p:spPr/>
        <p:txBody>
          <a:bodyPr/>
          <a:lstStyle/>
          <a:p>
            <a:endParaRPr lang="es-ES"/>
          </a:p>
        </p:txBody>
      </p:sp>
      <p:pic>
        <p:nvPicPr>
          <p:cNvPr id="4" name="Picture 2" descr="Forest plot at a glance | Cochrane UK">
            <a:extLst>
              <a:ext uri="{FF2B5EF4-FFF2-40B4-BE49-F238E27FC236}">
                <a16:creationId xmlns:a16="http://schemas.microsoft.com/office/drawing/2014/main" id="{88D26D69-4FC3-4516-ADC3-C78BDAD61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45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Tipos</a:t>
            </a:r>
            <a:endParaRPr sz="4800" dirty="0"/>
          </a:p>
        </p:txBody>
      </p:sp>
      <p:sp>
        <p:nvSpPr>
          <p:cNvPr id="249" name="Google Shape;249;p35"/>
          <p:cNvSpPr txBox="1">
            <a:spLocks noGrp="1"/>
          </p:cNvSpPr>
          <p:nvPr>
            <p:ph type="subTitle" idx="1"/>
          </p:nvPr>
        </p:nvSpPr>
        <p:spPr>
          <a:xfrm>
            <a:off x="1506713" y="3008063"/>
            <a:ext cx="4997474"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(Metaanálisis de efectos fijos &amp; Metaanálisis de efectos aleatorios)</a:t>
            </a:r>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24936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Metaanálisis de efectos fijos: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gn="just">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a:latin typeface="Corbel" panose="020B0503020204020204" pitchFamily="34" charset="0"/>
                <a:ea typeface="Calibri" panose="020F0502020204030204" pitchFamily="34" charset="0"/>
                <a:cs typeface="Times New Roman" panose="02020603050405020304" pitchFamily="18" charset="0"/>
              </a:rPr>
              <a:t>Un </a:t>
            </a:r>
            <a:r>
              <a:rPr lang="es-ES" sz="1800" kern="100" dirty="0">
                <a:latin typeface="Corbel" panose="020B0503020204020204" pitchFamily="34" charset="0"/>
                <a:ea typeface="Calibri" panose="020F0502020204030204" pitchFamily="34" charset="0"/>
                <a:cs typeface="Times New Roman" panose="02020603050405020304" pitchFamily="18" charset="0"/>
              </a:rPr>
              <a:t>metaanálisis de efectos fijos asume que todos los estudios analizados tienen un efecto verdadero común y que cualquier variación entre ellos se debe principalmente al azar o al error de muestreo. Este enfoque es adecuado cuando se espera que los estudios sean altamente similares en términos de diseño, población y métodos de investigación.</a:t>
            </a:r>
          </a:p>
          <a:p>
            <a:pPr marL="0" lvl="0" indent="0" algn="just">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154896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Metaanálisis de efectos aleatorios: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La combinación de estimaciones del  efecto de la intervención entre estudios puede incorporar opcionalmente el supuesto de que no todos los estudios estiman el mismo efecto de la intervención, sino que estiman efectos de la intervención que siguen una distribución entre los estudios. Ésta es la base de un metaanálisis de efectos aleatorios. </a:t>
            </a:r>
          </a:p>
          <a:p>
            <a:pPr marL="0" lvl="0" indent="0" algn="just">
              <a:lnSpc>
                <a:spcPct val="107000"/>
              </a:lnSpc>
              <a:buNone/>
            </a:pP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3628062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Metaanálisis de efectos aleatorios:</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gn="just">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Este tipo de modelo incorpora varianza entre estudios. Cuando existe heterogeneidad, obtenemos una estimación agrupada diferente, pero no necesariamente con una interpretación diferente, un intervalo de confianza más amplio y un valor p grande o un valor p mayor. Este modelo revisa las formas de tener en cuenta los componentes de variación. </a:t>
            </a:r>
            <a:r>
              <a:rPr lang="es-ES" sz="1800" b="1" kern="100" dirty="0">
                <a:latin typeface="Corbel" panose="020B0503020204020204" pitchFamily="34" charset="0"/>
                <a:ea typeface="Calibri" panose="020F0502020204030204" pitchFamily="34" charset="0"/>
                <a:cs typeface="Times New Roman" panose="02020603050405020304" pitchFamily="18" charset="0"/>
              </a:rPr>
              <a:t>Es el método preferido cuando los estudios son sustancialmente heterogéneos</a:t>
            </a:r>
            <a:r>
              <a:rPr lang="es-ES" sz="1800" kern="100" dirty="0">
                <a:latin typeface="Corbel" panose="020B0503020204020204" pitchFamily="34" charset="0"/>
                <a:ea typeface="Calibri" panose="020F0502020204030204" pitchFamily="34" charset="0"/>
                <a:cs typeface="Times New Roman" panose="02020603050405020304" pitchFamily="18" charset="0"/>
              </a:rPr>
              <a:t>.</a:t>
            </a:r>
          </a:p>
          <a:p>
            <a:pPr marL="0" lvl="0" indent="0" algn="just">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2000" dirty="0">
                <a:solidFill>
                  <a:schemeClr val="dk1"/>
                </a:solidFill>
                <a:latin typeface="Corbel" panose="020B0503020204020204" pitchFamily="34" charset="0"/>
              </a:rPr>
              <a:t>	</a:t>
            </a:r>
          </a:p>
        </p:txBody>
      </p:sp>
    </p:spTree>
    <p:extLst>
      <p:ext uri="{BB962C8B-B14F-4D97-AF65-F5344CB8AC3E}">
        <p14:creationId xmlns:p14="http://schemas.microsoft.com/office/powerpoint/2010/main" val="2664340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Sesgos</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(Sesgo de publicación)</a:t>
            </a:r>
          </a:p>
          <a:p>
            <a:pPr marL="0" indent="0"/>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84514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Replicabilidad:</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lnSpc>
                <a:spcPct val="107000"/>
              </a:lnSpc>
              <a:spcAft>
                <a:spcPts val="800"/>
              </a:spcAft>
              <a:buNone/>
            </a:pPr>
            <a:r>
              <a:rPr lang="es-ES" sz="2000" kern="100" dirty="0">
                <a:latin typeface="Corbel" panose="020B0503020204020204" pitchFamily="34" charset="0"/>
                <a:ea typeface="Calibri" panose="020F0502020204030204" pitchFamily="34" charset="0"/>
                <a:cs typeface="Times New Roman" panose="02020603050405020304" pitchFamily="18" charset="0"/>
              </a:rPr>
              <a:t>Se refiere a la capacidad de un estudio para ser repetido utilizando los mismos métodos y datos originales por otros investigadores, con el fin de obtener resultados consistentes. </a:t>
            </a:r>
          </a:p>
          <a:p>
            <a:pPr marL="0" indent="0">
              <a:lnSpc>
                <a:spcPct val="107000"/>
              </a:lnSpc>
              <a:spcAft>
                <a:spcPts val="800"/>
              </a:spcAft>
              <a:buNone/>
            </a:pPr>
            <a:r>
              <a:rPr lang="es-ES" sz="2000" kern="100" dirty="0">
                <a:latin typeface="Corbel" panose="020B0503020204020204" pitchFamily="34" charset="0"/>
                <a:ea typeface="Calibri" panose="020F0502020204030204" pitchFamily="34" charset="0"/>
                <a:cs typeface="Times New Roman" panose="02020603050405020304" pitchFamily="18" charset="0"/>
              </a:rPr>
              <a:t>En un estudio replicable, otro investigador debería poder seguir exactamente los mismos pasos y obtener resultados similares o idénticos.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1103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Sesgo de publicación:</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lvl="0" indent="0" algn="just">
              <a:lnSpc>
                <a:spcPct val="107000"/>
              </a:lnSpc>
              <a:buNone/>
            </a:pPr>
            <a:endParaRPr lang="es-ES" sz="1800"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b="1" kern="100" dirty="0">
                <a:latin typeface="Corbel" panose="020B0503020204020204" pitchFamily="34" charset="0"/>
                <a:ea typeface="Calibri" panose="020F0502020204030204" pitchFamily="34" charset="0"/>
                <a:cs typeface="Times New Roman" panose="02020603050405020304" pitchFamily="18" charset="0"/>
              </a:rPr>
              <a:t>Diagramas de embudo (</a:t>
            </a:r>
            <a:r>
              <a:rPr lang="es-ES" sz="1800" b="1" kern="100" dirty="0" err="1">
                <a:latin typeface="Corbel" panose="020B0503020204020204" pitchFamily="34" charset="0"/>
                <a:ea typeface="Calibri" panose="020F0502020204030204" pitchFamily="34" charset="0"/>
                <a:cs typeface="Times New Roman" panose="02020603050405020304" pitchFamily="18" charset="0"/>
              </a:rPr>
              <a:t>Funnel</a:t>
            </a:r>
            <a:r>
              <a:rPr lang="es-ES" sz="1800" b="1" kern="100" dirty="0">
                <a:latin typeface="Corbel" panose="020B0503020204020204" pitchFamily="34" charset="0"/>
                <a:ea typeface="Calibri" panose="020F0502020204030204" pitchFamily="34" charset="0"/>
                <a:cs typeface="Times New Roman" panose="02020603050405020304" pitchFamily="18" charset="0"/>
              </a:rPr>
              <a:t> </a:t>
            </a:r>
            <a:r>
              <a:rPr lang="es-ES" sz="1800" b="1" kern="100" dirty="0" err="1">
                <a:latin typeface="Corbel" panose="020B0503020204020204" pitchFamily="34" charset="0"/>
                <a:ea typeface="Calibri" panose="020F0502020204030204" pitchFamily="34" charset="0"/>
                <a:cs typeface="Times New Roman" panose="02020603050405020304" pitchFamily="18" charset="0"/>
              </a:rPr>
              <a:t>Plot</a:t>
            </a:r>
            <a:r>
              <a:rPr lang="es-ES" sz="1800" b="1" kern="100" dirty="0">
                <a:latin typeface="Corbel" panose="020B0503020204020204" pitchFamily="34" charset="0"/>
                <a:ea typeface="Calibri" panose="020F0502020204030204" pitchFamily="34" charset="0"/>
                <a:cs typeface="Times New Roman" panose="02020603050405020304" pitchFamily="18" charset="0"/>
              </a:rPr>
              <a:t>)</a:t>
            </a:r>
          </a:p>
          <a:p>
            <a:pPr marL="0" lvl="0" indent="0">
              <a:lnSpc>
                <a:spcPct val="107000"/>
              </a:lnSpc>
              <a:buNone/>
            </a:pPr>
            <a:endParaRPr lang="es-ES" sz="1800" b="1" kern="100" dirty="0">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ES" sz="1800" kern="100" dirty="0">
                <a:latin typeface="Corbel" panose="020B0503020204020204" pitchFamily="34" charset="0"/>
                <a:ea typeface="Calibri" panose="020F0502020204030204" pitchFamily="34" charset="0"/>
                <a:cs typeface="Times New Roman" panose="02020603050405020304" pitchFamily="18" charset="0"/>
              </a:rPr>
              <a:t>Este tipo de gráfico de utiliza para intentar controlar el sesgo de publicación, dado que si se encuentra una gráfica asimétrica se sugiere que hubo una inclusión preferencial de estudios publicados, con resultados positivos, con gran tamaño de muestra; de esta manera las conclusiones de la revisión deben tomarse cuidadosamente.</a:t>
            </a:r>
            <a:endParaRPr lang="es-ES" sz="2000" dirty="0">
              <a:solidFill>
                <a:schemeClr val="dk1"/>
              </a:solidFill>
              <a:latin typeface="Corbel" panose="020B0503020204020204" pitchFamily="34" charset="0"/>
            </a:endParaRPr>
          </a:p>
        </p:txBody>
      </p:sp>
      <p:pic>
        <p:nvPicPr>
          <p:cNvPr id="1026" name="Picture 2" descr="Funnels for publication bias – have we lost the plot? - Choi - 2016 -  Anaesthesia - Wiley Online Library">
            <a:extLst>
              <a:ext uri="{FF2B5EF4-FFF2-40B4-BE49-F238E27FC236}">
                <a16:creationId xmlns:a16="http://schemas.microsoft.com/office/drawing/2014/main" id="{7E2BE680-E54D-4A28-BE70-95ABC423A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065"/>
            <a:ext cx="6858000" cy="519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55475" y="1534763"/>
            <a:ext cx="4997474" cy="1473300"/>
          </a:xfrm>
          <a:prstGeom prst="rect">
            <a:avLst/>
          </a:prstGeom>
        </p:spPr>
        <p:txBody>
          <a:bodyPr spcFirstLastPara="1" wrap="square" lIns="68569" tIns="68569" rIns="68569" bIns="68569" anchor="ctr" anchorCtr="0">
            <a:noAutofit/>
          </a:bodyPr>
          <a:lstStyle/>
          <a:p>
            <a:r>
              <a:rPr lang="es-ES" sz="4800" dirty="0"/>
              <a:t>¿Cómo se hace?</a:t>
            </a:r>
            <a:endParaRPr sz="4800" dirty="0"/>
          </a:p>
        </p:txBody>
      </p:sp>
      <p:sp>
        <p:nvSpPr>
          <p:cNvPr id="249" name="Google Shape;249;p35"/>
          <p:cNvSpPr txBox="1">
            <a:spLocks noGrp="1"/>
          </p:cNvSpPr>
          <p:nvPr>
            <p:ph type="subTitle" idx="1"/>
          </p:nvPr>
        </p:nvSpPr>
        <p:spPr>
          <a:xfrm>
            <a:off x="1506713" y="3008063"/>
            <a:ext cx="3844575" cy="600750"/>
          </a:xfrm>
          <a:prstGeom prst="rect">
            <a:avLst/>
          </a:prstGeom>
        </p:spPr>
        <p:txBody>
          <a:bodyPr spcFirstLastPara="1" wrap="square" lIns="68569" tIns="68569" rIns="68569" bIns="68569" anchor="ctr" anchorCtr="0">
            <a:noAutofit/>
          </a:bodyPr>
          <a:lstStyle/>
          <a:p>
            <a:pPr marL="0" indent="0"/>
            <a:r>
              <a:rPr lang="es-ES" sz="1400" dirty="0">
                <a:solidFill>
                  <a:schemeClr val="dk1"/>
                </a:solidFill>
                <a:latin typeface="Corbel" panose="020B0503020204020204" pitchFamily="34" charset="0"/>
              </a:rPr>
              <a:t>(Sesgo de publicación)</a:t>
            </a:r>
          </a:p>
          <a:p>
            <a:pPr marL="0" indent="0"/>
            <a:endParaRPr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3234498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B4C77-B10B-F4BA-22BB-44DE236677E8}"/>
              </a:ext>
            </a:extLst>
          </p:cNvPr>
          <p:cNvSpPr>
            <a:spLocks noGrp="1"/>
          </p:cNvSpPr>
          <p:nvPr>
            <p:ph type="title"/>
          </p:nvPr>
        </p:nvSpPr>
        <p:spPr/>
        <p:txBody>
          <a:bodyPr/>
          <a:lstStyle/>
          <a:p>
            <a:endParaRPr lang="es-ES" dirty="0"/>
          </a:p>
        </p:txBody>
      </p:sp>
      <p:sp>
        <p:nvSpPr>
          <p:cNvPr id="3" name="Subtítulo 2">
            <a:extLst>
              <a:ext uri="{FF2B5EF4-FFF2-40B4-BE49-F238E27FC236}">
                <a16:creationId xmlns:a16="http://schemas.microsoft.com/office/drawing/2014/main" id="{2F17F758-B1C4-C2AB-786F-BCC3EB267287}"/>
              </a:ext>
            </a:extLst>
          </p:cNvPr>
          <p:cNvSpPr>
            <a:spLocks noGrp="1"/>
          </p:cNvSpPr>
          <p:nvPr>
            <p:ph type="subTitle" idx="1"/>
          </p:nvPr>
        </p:nvSpPr>
        <p:spPr/>
        <p:txBody>
          <a:bodyPr/>
          <a:lstStyle/>
          <a:p>
            <a:endParaRPr lang="es-ES"/>
          </a:p>
        </p:txBody>
      </p:sp>
      <p:pic>
        <p:nvPicPr>
          <p:cNvPr id="2052" name="Picture 4">
            <a:extLst>
              <a:ext uri="{FF2B5EF4-FFF2-40B4-BE49-F238E27FC236}">
                <a16:creationId xmlns:a16="http://schemas.microsoft.com/office/drawing/2014/main" id="{4B3695B2-60C3-898B-9DE2-169C74C7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000"/>
            <a:ext cx="6455044" cy="22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02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2D26D-78E7-3171-8CEB-6BD57B1B1049}"/>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43AA500D-BE97-868A-DED7-275ABFF11B66}"/>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9C2FAB35-5CBF-2095-51E8-18FB2F2AE48A}"/>
              </a:ext>
            </a:extLst>
          </p:cNvPr>
          <p:cNvPicPr>
            <a:picLocks noChangeAspect="1"/>
          </p:cNvPicPr>
          <p:nvPr/>
        </p:nvPicPr>
        <p:blipFill>
          <a:blip r:embed="rId2"/>
          <a:stretch>
            <a:fillRect/>
          </a:stretch>
        </p:blipFill>
        <p:spPr>
          <a:xfrm>
            <a:off x="0" y="0"/>
            <a:ext cx="6867558" cy="4641742"/>
          </a:xfrm>
          <a:prstGeom prst="rect">
            <a:avLst/>
          </a:prstGeom>
        </p:spPr>
      </p:pic>
    </p:spTree>
    <p:extLst>
      <p:ext uri="{BB962C8B-B14F-4D97-AF65-F5344CB8AC3E}">
        <p14:creationId xmlns:p14="http://schemas.microsoft.com/office/powerpoint/2010/main" val="3885486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B4C77-B10B-F4BA-22BB-44DE236677E8}"/>
              </a:ext>
            </a:extLst>
          </p:cNvPr>
          <p:cNvSpPr>
            <a:spLocks noGrp="1"/>
          </p:cNvSpPr>
          <p:nvPr>
            <p:ph type="title"/>
          </p:nvPr>
        </p:nvSpPr>
        <p:spPr/>
        <p:txBody>
          <a:bodyPr/>
          <a:lstStyle/>
          <a:p>
            <a:endParaRPr lang="es-ES" dirty="0"/>
          </a:p>
        </p:txBody>
      </p:sp>
      <p:sp>
        <p:nvSpPr>
          <p:cNvPr id="3" name="Subtítulo 2">
            <a:extLst>
              <a:ext uri="{FF2B5EF4-FFF2-40B4-BE49-F238E27FC236}">
                <a16:creationId xmlns:a16="http://schemas.microsoft.com/office/drawing/2014/main" id="{2F17F758-B1C4-C2AB-786F-BCC3EB267287}"/>
              </a:ext>
            </a:extLst>
          </p:cNvPr>
          <p:cNvSpPr>
            <a:spLocks noGrp="1"/>
          </p:cNvSpPr>
          <p:nvPr>
            <p:ph type="subTitle" idx="1"/>
          </p:nvPr>
        </p:nvSpPr>
        <p:spPr/>
        <p:txBody>
          <a:bodyPr/>
          <a:lstStyle/>
          <a:p>
            <a:endParaRPr lang="es-ES"/>
          </a:p>
        </p:txBody>
      </p:sp>
      <p:pic>
        <p:nvPicPr>
          <p:cNvPr id="2052" name="Picture 4">
            <a:extLst>
              <a:ext uri="{FF2B5EF4-FFF2-40B4-BE49-F238E27FC236}">
                <a16:creationId xmlns:a16="http://schemas.microsoft.com/office/drawing/2014/main" id="{4B3695B2-60C3-898B-9DE2-169C74C7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000"/>
            <a:ext cx="6455044" cy="22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41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A9596-D66D-A50F-7165-FBF860EE986B}"/>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6AF3B77B-7411-EE63-18F9-79A1B86A7698}"/>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1A5EF46A-0B7E-BE8A-46FE-A673B1ACBB10}"/>
              </a:ext>
            </a:extLst>
          </p:cNvPr>
          <p:cNvPicPr>
            <a:picLocks noChangeAspect="1"/>
          </p:cNvPicPr>
          <p:nvPr/>
        </p:nvPicPr>
        <p:blipFill>
          <a:blip r:embed="rId2"/>
          <a:stretch>
            <a:fillRect/>
          </a:stretch>
        </p:blipFill>
        <p:spPr>
          <a:xfrm>
            <a:off x="0" y="-31308"/>
            <a:ext cx="6858000" cy="5091505"/>
          </a:xfrm>
          <a:prstGeom prst="rect">
            <a:avLst/>
          </a:prstGeom>
        </p:spPr>
      </p:pic>
    </p:spTree>
    <p:extLst>
      <p:ext uri="{BB962C8B-B14F-4D97-AF65-F5344CB8AC3E}">
        <p14:creationId xmlns:p14="http://schemas.microsoft.com/office/powerpoint/2010/main" val="950594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05373-2A62-2B59-8399-624B537F3C74}"/>
              </a:ext>
            </a:extLst>
          </p:cNvPr>
          <p:cNvSpPr>
            <a:spLocks noGrp="1"/>
          </p:cNvSpPr>
          <p:nvPr>
            <p:ph type="title"/>
          </p:nvPr>
        </p:nvSpPr>
        <p:spPr/>
        <p:txBody>
          <a:bodyPr/>
          <a:lstStyle/>
          <a:p>
            <a:endParaRPr lang="es-ES" dirty="0"/>
          </a:p>
        </p:txBody>
      </p:sp>
      <p:sp>
        <p:nvSpPr>
          <p:cNvPr id="3" name="Subtítulo 2">
            <a:extLst>
              <a:ext uri="{FF2B5EF4-FFF2-40B4-BE49-F238E27FC236}">
                <a16:creationId xmlns:a16="http://schemas.microsoft.com/office/drawing/2014/main" id="{2718F50C-824B-5283-DA1D-C6FB0E3BFAC9}"/>
              </a:ext>
            </a:extLst>
          </p:cNvPr>
          <p:cNvSpPr>
            <a:spLocks noGrp="1"/>
          </p:cNvSpPr>
          <p:nvPr>
            <p:ph type="subTitle" idx="1"/>
          </p:nvPr>
        </p:nvSpPr>
        <p:spPr/>
        <p:txBody>
          <a:bodyPr/>
          <a:lstStyle/>
          <a:p>
            <a:endParaRPr lang="es-ES"/>
          </a:p>
        </p:txBody>
      </p:sp>
      <p:pic>
        <p:nvPicPr>
          <p:cNvPr id="7" name="Imagen 6">
            <a:extLst>
              <a:ext uri="{FF2B5EF4-FFF2-40B4-BE49-F238E27FC236}">
                <a16:creationId xmlns:a16="http://schemas.microsoft.com/office/drawing/2014/main" id="{91EFBF3C-A8BD-50EB-62D9-0A476BE9F96E}"/>
              </a:ext>
            </a:extLst>
          </p:cNvPr>
          <p:cNvPicPr>
            <a:picLocks noChangeAspect="1"/>
          </p:cNvPicPr>
          <p:nvPr/>
        </p:nvPicPr>
        <p:blipFill>
          <a:blip r:embed="rId2"/>
          <a:stretch>
            <a:fillRect/>
          </a:stretch>
        </p:blipFill>
        <p:spPr>
          <a:xfrm>
            <a:off x="-6159" y="-16467"/>
            <a:ext cx="6858000" cy="4960426"/>
          </a:xfrm>
          <a:prstGeom prst="rect">
            <a:avLst/>
          </a:prstGeom>
        </p:spPr>
      </p:pic>
    </p:spTree>
    <p:extLst>
      <p:ext uri="{BB962C8B-B14F-4D97-AF65-F5344CB8AC3E}">
        <p14:creationId xmlns:p14="http://schemas.microsoft.com/office/powerpoint/2010/main" val="1969300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773020" y="1651996"/>
            <a:ext cx="4997474" cy="1473300"/>
          </a:xfrm>
          <a:prstGeom prst="rect">
            <a:avLst/>
          </a:prstGeom>
        </p:spPr>
        <p:txBody>
          <a:bodyPr spcFirstLastPara="1" wrap="square" lIns="68569" tIns="68569" rIns="68569" bIns="68569" anchor="ctr" anchorCtr="0">
            <a:noAutofit/>
          </a:bodyPr>
          <a:lstStyle/>
          <a:p>
            <a:r>
              <a:rPr lang="es-ES" sz="4800" dirty="0"/>
              <a:t>La historia de un metaanálisis nacido en una clase de nuestra </a:t>
            </a:r>
            <a:r>
              <a:rPr lang="es-ES" sz="4800" dirty="0" err="1"/>
              <a:t>facul</a:t>
            </a:r>
            <a:r>
              <a:rPr lang="es-ES" sz="4800" dirty="0"/>
              <a:t>:</a:t>
            </a:r>
            <a:endParaRPr sz="4800" dirty="0"/>
          </a:p>
        </p:txBody>
      </p:sp>
      <p:cxnSp>
        <p:nvCxnSpPr>
          <p:cNvPr id="250" name="Google Shape;250;p35"/>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265865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5ADA8-6430-67AC-0C5B-A128F05C3B41}"/>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A8F54A1B-BF61-F8FE-04A6-B8025AE6F11D}"/>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DA82AE9C-1CAC-C273-1896-C91906EA1D25}"/>
              </a:ext>
            </a:extLst>
          </p:cNvPr>
          <p:cNvPicPr>
            <a:picLocks noChangeAspect="1"/>
          </p:cNvPicPr>
          <p:nvPr/>
        </p:nvPicPr>
        <p:blipFill>
          <a:blip r:embed="rId2"/>
          <a:stretch>
            <a:fillRect/>
          </a:stretch>
        </p:blipFill>
        <p:spPr>
          <a:xfrm>
            <a:off x="0" y="0"/>
            <a:ext cx="6875644" cy="5130335"/>
          </a:xfrm>
          <a:prstGeom prst="rect">
            <a:avLst/>
          </a:prstGeom>
        </p:spPr>
      </p:pic>
    </p:spTree>
    <p:extLst>
      <p:ext uri="{BB962C8B-B14F-4D97-AF65-F5344CB8AC3E}">
        <p14:creationId xmlns:p14="http://schemas.microsoft.com/office/powerpoint/2010/main" val="48701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0ED2C-AB6F-F7CC-1315-70625D0C5BFE}"/>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3ACF55A2-4621-C1F1-3FB6-502746B62825}"/>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AF62857F-FA92-537E-D9CF-C1FB1F820F43}"/>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206604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Replicabilidad:</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lnSpc>
                <a:spcPct val="107000"/>
              </a:lnSpc>
              <a:spcAft>
                <a:spcPts val="800"/>
              </a:spcAft>
              <a:buNone/>
            </a:pPr>
            <a:r>
              <a:rPr lang="es-ES" sz="2000" kern="100" dirty="0">
                <a:latin typeface="Corbel" panose="020B0503020204020204" pitchFamily="34" charset="0"/>
                <a:ea typeface="Calibri" panose="020F0502020204030204" pitchFamily="34" charset="0"/>
                <a:cs typeface="Times New Roman" panose="02020603050405020304" pitchFamily="18" charset="0"/>
              </a:rPr>
              <a:t>Esto implica que los datos y métodos utilizados están suficientemente documentados y disponibles para otros investigadores.</a:t>
            </a:r>
          </a:p>
          <a:p>
            <a:pPr marL="0" indent="0">
              <a:lnSpc>
                <a:spcPct val="107000"/>
              </a:lnSpc>
              <a:spcAft>
                <a:spcPts val="800"/>
              </a:spcAft>
              <a:buNone/>
            </a:pPr>
            <a:r>
              <a:rPr lang="es-ES" sz="2000" kern="100" dirty="0">
                <a:latin typeface="Corbel" panose="020B0503020204020204" pitchFamily="34" charset="0"/>
                <a:ea typeface="Calibri" panose="020F0502020204030204" pitchFamily="34" charset="0"/>
                <a:cs typeface="Times New Roman" panose="02020603050405020304" pitchFamily="18" charset="0"/>
              </a:rPr>
              <a:t>La </a:t>
            </a:r>
            <a:r>
              <a:rPr lang="es-ES" sz="2000" b="1" kern="100" dirty="0">
                <a:latin typeface="Corbel" panose="020B0503020204020204" pitchFamily="34" charset="0"/>
                <a:ea typeface="Calibri" panose="020F0502020204030204" pitchFamily="34" charset="0"/>
                <a:cs typeface="Times New Roman" panose="02020603050405020304" pitchFamily="18" charset="0"/>
              </a:rPr>
              <a:t>replicabilidad es una piedra angular de la ciencia</a:t>
            </a:r>
            <a:r>
              <a:rPr lang="es-ES" sz="2000" kern="100" dirty="0">
                <a:latin typeface="Corbel" panose="020B0503020204020204" pitchFamily="34" charset="0"/>
                <a:ea typeface="Calibri" panose="020F0502020204030204" pitchFamily="34" charset="0"/>
                <a:cs typeface="Times New Roman" panose="02020603050405020304" pitchFamily="18" charset="0"/>
              </a:rPr>
              <a:t>, ya que permite verificar la validez de los resultados y asegurar que no se trata de un hallazgo casual o sesgado.</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25336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BE51A-9D50-1FBE-998B-83306D269192}"/>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B53B3370-B32B-75C9-49DB-2AAF786AA3AF}"/>
              </a:ext>
            </a:extLst>
          </p:cNvPr>
          <p:cNvSpPr>
            <a:spLocks noGrp="1"/>
          </p:cNvSpPr>
          <p:nvPr>
            <p:ph type="subTitle" idx="1"/>
          </p:nvPr>
        </p:nvSpPr>
        <p:spPr/>
        <p:txBody>
          <a:bodyPr/>
          <a:lstStyle/>
          <a:p>
            <a:endParaRPr lang="es-ES"/>
          </a:p>
        </p:txBody>
      </p:sp>
      <p:pic>
        <p:nvPicPr>
          <p:cNvPr id="7" name="Imagen 6">
            <a:extLst>
              <a:ext uri="{FF2B5EF4-FFF2-40B4-BE49-F238E27FC236}">
                <a16:creationId xmlns:a16="http://schemas.microsoft.com/office/drawing/2014/main" id="{D21CFE6D-27FE-DF7F-7636-9898A170ED57}"/>
              </a:ext>
            </a:extLst>
          </p:cNvPr>
          <p:cNvPicPr>
            <a:picLocks noChangeAspect="1"/>
          </p:cNvPicPr>
          <p:nvPr/>
        </p:nvPicPr>
        <p:blipFill>
          <a:blip r:embed="rId2"/>
          <a:stretch>
            <a:fillRect/>
          </a:stretch>
        </p:blipFill>
        <p:spPr>
          <a:xfrm>
            <a:off x="0" y="-1"/>
            <a:ext cx="6858000" cy="5075695"/>
          </a:xfrm>
          <a:prstGeom prst="rect">
            <a:avLst/>
          </a:prstGeom>
        </p:spPr>
      </p:pic>
    </p:spTree>
    <p:extLst>
      <p:ext uri="{BB962C8B-B14F-4D97-AF65-F5344CB8AC3E}">
        <p14:creationId xmlns:p14="http://schemas.microsoft.com/office/powerpoint/2010/main" val="1628144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FAC33-7A9E-7692-B8DB-FE4B3D9423E9}"/>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3F3313BD-6539-33B9-023C-BEBBB62EEBE5}"/>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0C4017EA-4E37-5E2C-F055-1DC696B62B52}"/>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196822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46408-E8D3-84FC-0906-A394D81378E4}"/>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E0A99E0F-7D23-788B-EDFA-227B9A92CFD7}"/>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6D559CC9-9826-4BB8-6777-75947B3C0DB7}"/>
              </a:ext>
            </a:extLst>
          </p:cNvPr>
          <p:cNvPicPr>
            <a:picLocks noChangeAspect="1"/>
          </p:cNvPicPr>
          <p:nvPr/>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2246556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E09E0-A56F-90C2-15D9-F47BEBED2F51}"/>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FE3D953A-B08C-FDDF-66AE-015594B26726}"/>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AB4F88B9-CB8D-D7A5-6214-92A9C9063B5F}"/>
              </a:ext>
            </a:extLst>
          </p:cNvPr>
          <p:cNvPicPr>
            <a:picLocks noChangeAspect="1"/>
          </p:cNvPicPr>
          <p:nvPr/>
        </p:nvPicPr>
        <p:blipFill>
          <a:blip r:embed="rId2"/>
          <a:stretch>
            <a:fillRect/>
          </a:stretch>
        </p:blipFill>
        <p:spPr>
          <a:xfrm>
            <a:off x="0" y="0"/>
            <a:ext cx="6858000" cy="5494865"/>
          </a:xfrm>
          <a:prstGeom prst="rect">
            <a:avLst/>
          </a:prstGeom>
        </p:spPr>
      </p:pic>
    </p:spTree>
    <p:extLst>
      <p:ext uri="{BB962C8B-B14F-4D97-AF65-F5344CB8AC3E}">
        <p14:creationId xmlns:p14="http://schemas.microsoft.com/office/powerpoint/2010/main" val="162664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47BB9-D979-03FC-B5D2-E7DFAC961A80}"/>
              </a:ext>
            </a:extLst>
          </p:cNvPr>
          <p:cNvSpPr>
            <a:spLocks noGrp="1"/>
          </p:cNvSpPr>
          <p:nvPr>
            <p:ph type="title"/>
          </p:nvPr>
        </p:nvSpPr>
        <p:spPr/>
        <p:txBody>
          <a:bodyPr/>
          <a:lstStyle/>
          <a:p>
            <a:endParaRPr lang="es-ES"/>
          </a:p>
        </p:txBody>
      </p:sp>
      <p:sp>
        <p:nvSpPr>
          <p:cNvPr id="3" name="Subtítulo 2">
            <a:extLst>
              <a:ext uri="{FF2B5EF4-FFF2-40B4-BE49-F238E27FC236}">
                <a16:creationId xmlns:a16="http://schemas.microsoft.com/office/drawing/2014/main" id="{038A5E05-B508-1245-3CE0-4EDD15831D9F}"/>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A4FB6367-CBB2-ACCB-8D0A-D25CBD727B4F}"/>
              </a:ext>
            </a:extLst>
          </p:cNvPr>
          <p:cNvPicPr>
            <a:picLocks noChangeAspect="1"/>
          </p:cNvPicPr>
          <p:nvPr/>
        </p:nvPicPr>
        <p:blipFill>
          <a:blip r:embed="rId2"/>
          <a:stretch>
            <a:fillRect/>
          </a:stretch>
        </p:blipFill>
        <p:spPr>
          <a:xfrm>
            <a:off x="0" y="0"/>
            <a:ext cx="6858000" cy="5143500"/>
          </a:xfrm>
          <a:prstGeom prst="rect">
            <a:avLst/>
          </a:prstGeom>
        </p:spPr>
      </p:pic>
      <p:pic>
        <p:nvPicPr>
          <p:cNvPr id="7" name="Imagen 6">
            <a:extLst>
              <a:ext uri="{FF2B5EF4-FFF2-40B4-BE49-F238E27FC236}">
                <a16:creationId xmlns:a16="http://schemas.microsoft.com/office/drawing/2014/main" id="{160B2BF8-0A23-564E-A3CC-D8EECD12BB03}"/>
              </a:ext>
            </a:extLst>
          </p:cNvPr>
          <p:cNvPicPr>
            <a:picLocks noChangeAspect="1"/>
          </p:cNvPicPr>
          <p:nvPr/>
        </p:nvPicPr>
        <p:blipFill>
          <a:blip r:embed="rId3"/>
          <a:stretch>
            <a:fillRect/>
          </a:stretch>
        </p:blipFill>
        <p:spPr>
          <a:xfrm>
            <a:off x="0" y="0"/>
            <a:ext cx="6858000" cy="5143500"/>
          </a:xfrm>
          <a:prstGeom prst="rect">
            <a:avLst/>
          </a:prstGeom>
        </p:spPr>
      </p:pic>
    </p:spTree>
    <p:extLst>
      <p:ext uri="{BB962C8B-B14F-4D97-AF65-F5344CB8AC3E}">
        <p14:creationId xmlns:p14="http://schemas.microsoft.com/office/powerpoint/2010/main" val="23106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840442" y="1616135"/>
            <a:ext cx="1783562" cy="395775"/>
          </a:xfrm>
          <a:prstGeom prst="rect">
            <a:avLst/>
          </a:prstGeom>
        </p:spPr>
        <p:txBody>
          <a:bodyPr spcFirstLastPara="1" wrap="square" lIns="68569" tIns="68569" rIns="68569" bIns="68569" anchor="ctr" anchorCtr="0">
            <a:noAutofit/>
          </a:bodyPr>
          <a:lstStyle/>
          <a:p>
            <a:r>
              <a:rPr lang="en" sz="1600" dirty="0"/>
              <a:t>Alberto Najera</a:t>
            </a:r>
            <a:endParaRPr sz="1600" dirty="0"/>
          </a:p>
        </p:txBody>
      </p:sp>
      <p:sp>
        <p:nvSpPr>
          <p:cNvPr id="286" name="Google Shape;286;p38"/>
          <p:cNvSpPr txBox="1">
            <a:spLocks noGrp="1"/>
          </p:cNvSpPr>
          <p:nvPr>
            <p:ph type="title" idx="2"/>
          </p:nvPr>
        </p:nvSpPr>
        <p:spPr>
          <a:xfrm>
            <a:off x="387600" y="703877"/>
            <a:ext cx="5778000" cy="428850"/>
          </a:xfrm>
          <a:prstGeom prst="rect">
            <a:avLst/>
          </a:prstGeom>
        </p:spPr>
        <p:txBody>
          <a:bodyPr spcFirstLastPara="1" wrap="square" lIns="68569" tIns="68569" rIns="68569" bIns="68569" anchor="ctr" anchorCtr="0">
            <a:noAutofit/>
          </a:bodyPr>
          <a:lstStyle/>
          <a:p>
            <a:r>
              <a:rPr lang="en-US" b="0" dirty="0"/>
              <a:t>Gracias </a:t>
            </a:r>
            <a:r>
              <a:rPr lang="en-US" b="0" dirty="0" err="1"/>
              <a:t>por</a:t>
            </a:r>
            <a:r>
              <a:rPr lang="en-US" b="0" dirty="0"/>
              <a:t> la </a:t>
            </a:r>
            <a:r>
              <a:rPr lang="en-US" b="0" dirty="0" err="1"/>
              <a:t>atención</a:t>
            </a:r>
            <a:r>
              <a:rPr lang="en" b="0" dirty="0"/>
              <a:t> </a:t>
            </a:r>
            <a:br>
              <a:rPr lang="en" b="0" dirty="0"/>
            </a:br>
            <a:r>
              <a:rPr lang="en" b="0" dirty="0"/>
              <a:t>Our team</a:t>
            </a:r>
            <a:endParaRPr b="0" dirty="0"/>
          </a:p>
        </p:txBody>
      </p:sp>
      <p:sp>
        <p:nvSpPr>
          <p:cNvPr id="287" name="Google Shape;287;p38"/>
          <p:cNvSpPr txBox="1">
            <a:spLocks noGrp="1"/>
          </p:cNvSpPr>
          <p:nvPr>
            <p:ph type="title" idx="3"/>
          </p:nvPr>
        </p:nvSpPr>
        <p:spPr>
          <a:xfrm>
            <a:off x="114301" y="2123737"/>
            <a:ext cx="2509703" cy="395775"/>
          </a:xfrm>
          <a:prstGeom prst="rect">
            <a:avLst/>
          </a:prstGeom>
        </p:spPr>
        <p:txBody>
          <a:bodyPr spcFirstLastPara="1" wrap="square" lIns="68569" tIns="68569" rIns="68569" bIns="68569" anchor="ctr" anchorCtr="0">
            <a:noAutofit/>
          </a:bodyPr>
          <a:lstStyle/>
          <a:p>
            <a:r>
              <a:rPr lang="en" sz="1600" dirty="0"/>
              <a:t>Jesus Gonzalez-Rubio</a:t>
            </a:r>
            <a:endParaRPr sz="1600" dirty="0"/>
          </a:p>
        </p:txBody>
      </p:sp>
      <p:cxnSp>
        <p:nvCxnSpPr>
          <p:cNvPr id="291" name="Google Shape;291;p38"/>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
        <p:nvSpPr>
          <p:cNvPr id="10" name="AutoShape 2">
            <a:extLst>
              <a:ext uri="{FF2B5EF4-FFF2-40B4-BE49-F238E27FC236}">
                <a16:creationId xmlns:a16="http://schemas.microsoft.com/office/drawing/2014/main" id="{61AEBD77-9146-4B11-B4CF-6C1C053721F7}"/>
              </a:ext>
            </a:extLst>
          </p:cNvPr>
          <p:cNvSpPr>
            <a:spLocks noChangeAspect="1" noChangeArrowheads="1"/>
          </p:cNvSpPr>
          <p:nvPr/>
        </p:nvSpPr>
        <p:spPr bwMode="auto">
          <a:xfrm>
            <a:off x="3276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a:extLst>
              <a:ext uri="{FF2B5EF4-FFF2-40B4-BE49-F238E27FC236}">
                <a16:creationId xmlns:a16="http://schemas.microsoft.com/office/drawing/2014/main" id="{D388FAAB-F9BE-48E5-9B31-43643D48AB60}"/>
              </a:ext>
            </a:extLst>
          </p:cNvPr>
          <p:cNvPicPr>
            <a:picLocks noChangeAspect="1"/>
          </p:cNvPicPr>
          <p:nvPr/>
        </p:nvPicPr>
        <p:blipFill rotWithShape="1">
          <a:blip r:embed="rId3"/>
          <a:srcRect t="36154"/>
          <a:stretch/>
        </p:blipFill>
        <p:spPr>
          <a:xfrm>
            <a:off x="3017278" y="1746281"/>
            <a:ext cx="2845724" cy="22644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1" name="Google Shape;711;p82"/>
          <p:cNvSpPr txBox="1">
            <a:spLocks noGrp="1"/>
          </p:cNvSpPr>
          <p:nvPr>
            <p:ph type="title" idx="2"/>
          </p:nvPr>
        </p:nvSpPr>
        <p:spPr>
          <a:xfrm>
            <a:off x="478560" y="2030399"/>
            <a:ext cx="5443200" cy="733725"/>
          </a:xfrm>
          <a:prstGeom prst="rect">
            <a:avLst/>
          </a:prstGeom>
        </p:spPr>
        <p:txBody>
          <a:bodyPr spcFirstLastPara="1" wrap="square" lIns="68569" tIns="68569" rIns="68569" bIns="68569" anchor="ctr" anchorCtr="0">
            <a:noAutofit/>
          </a:bodyPr>
          <a:lstStyle/>
          <a:p>
            <a:r>
              <a:rPr lang="en" sz="4800" dirty="0">
                <a:solidFill>
                  <a:schemeClr val="tx1"/>
                </a:solidFill>
              </a:rPr>
              <a:t>Estamos a solo 2 pasos de convertir nuestra revisión en sistemática</a:t>
            </a:r>
            <a:endParaRPr sz="4800" dirty="0">
              <a:solidFill>
                <a:schemeClr val="tx1"/>
              </a:solidFill>
            </a:endParaRPr>
          </a:p>
        </p:txBody>
      </p:sp>
      <p:pic>
        <p:nvPicPr>
          <p:cNvPr id="9" name="Imagen 8">
            <a:extLst>
              <a:ext uri="{FF2B5EF4-FFF2-40B4-BE49-F238E27FC236}">
                <a16:creationId xmlns:a16="http://schemas.microsoft.com/office/drawing/2014/main" id="{BD84317A-76B0-412C-3B94-47A7B963640E}"/>
              </a:ext>
            </a:extLst>
          </p:cNvPr>
          <p:cNvPicPr>
            <a:picLocks noChangeAspect="1"/>
          </p:cNvPicPr>
          <p:nvPr/>
        </p:nvPicPr>
        <p:blipFill>
          <a:blip r:embed="rId3"/>
          <a:stretch>
            <a:fillRect/>
          </a:stretch>
        </p:blipFill>
        <p:spPr>
          <a:xfrm>
            <a:off x="0" y="0"/>
            <a:ext cx="6858000" cy="5171849"/>
          </a:xfrm>
          <a:prstGeom prst="rect">
            <a:avLst/>
          </a:prstGeom>
        </p:spPr>
      </p:pic>
      <p:pic>
        <p:nvPicPr>
          <p:cNvPr id="15" name="Imagen 14">
            <a:extLst>
              <a:ext uri="{FF2B5EF4-FFF2-40B4-BE49-F238E27FC236}">
                <a16:creationId xmlns:a16="http://schemas.microsoft.com/office/drawing/2014/main" id="{EB6C71E2-7029-7B6E-F816-2520D9944227}"/>
              </a:ext>
            </a:extLst>
          </p:cNvPr>
          <p:cNvPicPr>
            <a:picLocks noChangeAspect="1"/>
          </p:cNvPicPr>
          <p:nvPr/>
        </p:nvPicPr>
        <p:blipFill>
          <a:blip r:embed="rId4"/>
          <a:stretch>
            <a:fillRect/>
          </a:stretch>
        </p:blipFill>
        <p:spPr>
          <a:xfrm>
            <a:off x="0" y="1696066"/>
            <a:ext cx="6858000" cy="3447434"/>
          </a:xfrm>
          <a:prstGeom prst="rect">
            <a:avLst/>
          </a:prstGeom>
        </p:spPr>
      </p:pic>
      <p:pic>
        <p:nvPicPr>
          <p:cNvPr id="17" name="Imagen 16">
            <a:extLst>
              <a:ext uri="{FF2B5EF4-FFF2-40B4-BE49-F238E27FC236}">
                <a16:creationId xmlns:a16="http://schemas.microsoft.com/office/drawing/2014/main" id="{D88FA1F5-D196-EBDB-2BC3-6ED3F6DB6744}"/>
              </a:ext>
            </a:extLst>
          </p:cNvPr>
          <p:cNvPicPr>
            <a:picLocks noChangeAspect="1"/>
          </p:cNvPicPr>
          <p:nvPr/>
        </p:nvPicPr>
        <p:blipFill>
          <a:blip r:embed="rId5"/>
          <a:stretch>
            <a:fillRect/>
          </a:stretch>
        </p:blipFill>
        <p:spPr>
          <a:xfrm>
            <a:off x="0" y="0"/>
            <a:ext cx="6858000" cy="1776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8"/>
          <p:cNvSpPr txBox="1">
            <a:spLocks noGrp="1"/>
          </p:cNvSpPr>
          <p:nvPr>
            <p:ph type="title"/>
          </p:nvPr>
        </p:nvSpPr>
        <p:spPr>
          <a:xfrm>
            <a:off x="691200" y="538148"/>
            <a:ext cx="4840688" cy="968400"/>
          </a:xfrm>
          <a:prstGeom prst="rect">
            <a:avLst/>
          </a:prstGeom>
        </p:spPr>
        <p:txBody>
          <a:bodyPr spcFirstLastPara="1" wrap="square" lIns="68569" tIns="68569" rIns="68569" bIns="68569" anchor="t" anchorCtr="0">
            <a:noAutofit/>
          </a:bodyPr>
          <a:lstStyle/>
          <a:p>
            <a:r>
              <a:rPr lang="en" sz="4800" dirty="0"/>
              <a:t>R</a:t>
            </a:r>
            <a:r>
              <a:rPr lang="en-US" sz="4800" dirty="0"/>
              <a:t>e</a:t>
            </a:r>
            <a:r>
              <a:rPr lang="en" sz="4800" dirty="0"/>
              <a:t>visión Sitemática:</a:t>
            </a:r>
            <a:endParaRPr sz="4800" dirty="0"/>
          </a:p>
        </p:txBody>
      </p:sp>
      <p:sp>
        <p:nvSpPr>
          <p:cNvPr id="566" name="Google Shape;566;p68"/>
          <p:cNvSpPr txBox="1">
            <a:spLocks noGrp="1"/>
          </p:cNvSpPr>
          <p:nvPr>
            <p:ph type="subTitle" idx="1"/>
          </p:nvPr>
        </p:nvSpPr>
        <p:spPr>
          <a:xfrm>
            <a:off x="763200" y="2922352"/>
            <a:ext cx="5452688" cy="415800"/>
          </a:xfrm>
          <a:prstGeom prst="rect">
            <a:avLst/>
          </a:prstGeom>
        </p:spPr>
        <p:txBody>
          <a:bodyPr spcFirstLastPara="1" wrap="square" lIns="68569" tIns="68569" rIns="68569" bIns="68569" anchor="t" anchorCtr="0">
            <a:noAutofit/>
          </a:bodyPr>
          <a:lstStyle/>
          <a:p>
            <a:pPr marL="0" indent="0"/>
            <a:r>
              <a:rPr lang="en" sz="2000" dirty="0">
                <a:latin typeface="Corbel" panose="020B0503020204020204" pitchFamily="34" charset="0"/>
              </a:rPr>
              <a:t>¿Cómo se presentan los resultados de una revisión sistemática?</a:t>
            </a:r>
            <a:endParaRPr sz="2000" dirty="0">
              <a:latin typeface="Corbel" panose="020B05030202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39999" y="1033856"/>
            <a:ext cx="6244041" cy="428850"/>
          </a:xfrm>
          <a:prstGeom prst="rect">
            <a:avLst/>
          </a:prstGeom>
        </p:spPr>
        <p:txBody>
          <a:bodyPr spcFirstLastPara="1" wrap="square" lIns="68569" tIns="68569" rIns="68569" bIns="68569" anchor="ctr" anchorCtr="0">
            <a:noAutofit/>
          </a:bodyPr>
          <a:lstStyle/>
          <a:p>
            <a:r>
              <a:rPr lang="es-ES" sz="2800" b="0" dirty="0"/>
              <a:t>Los resultados de una revisión sistemática se pueden presentar:</a:t>
            </a:r>
          </a:p>
        </p:txBody>
      </p:sp>
      <p:sp>
        <p:nvSpPr>
          <p:cNvPr id="241" name="Google Shape;241;p34"/>
          <p:cNvSpPr txBox="1">
            <a:spLocks noGrp="1"/>
          </p:cNvSpPr>
          <p:nvPr>
            <p:ph type="body" idx="1"/>
          </p:nvPr>
        </p:nvSpPr>
        <p:spPr>
          <a:xfrm>
            <a:off x="540000" y="1721224"/>
            <a:ext cx="5778000" cy="2395828"/>
          </a:xfrm>
          <a:prstGeom prst="rect">
            <a:avLst/>
          </a:prstGeom>
        </p:spPr>
        <p:txBody>
          <a:bodyPr spcFirstLastPara="1" wrap="square" lIns="68569" tIns="68569" rIns="68569" bIns="68569" anchor="t" anchorCtr="0">
            <a:noAutofit/>
          </a:bodyPr>
          <a:lstStyle/>
          <a:p>
            <a:pPr marL="0" indent="0" algn="just">
              <a:lnSpc>
                <a:spcPct val="107000"/>
              </a:lnSpc>
              <a:spcAft>
                <a:spcPts val="800"/>
              </a:spcAft>
              <a:buNone/>
            </a:pPr>
            <a:r>
              <a:rPr lang="es-ES" sz="2000" b="1" kern="100" dirty="0">
                <a:latin typeface="Corbel" panose="020B0503020204020204" pitchFamily="34" charset="0"/>
                <a:ea typeface="Calibri" panose="020F0502020204030204" pitchFamily="34" charset="0"/>
                <a:cs typeface="Times New Roman" panose="02020603050405020304" pitchFamily="18" charset="0"/>
              </a:rPr>
              <a:t>Síntesis narrativa. </a:t>
            </a:r>
            <a:r>
              <a:rPr lang="es-ES" sz="2000" kern="100" dirty="0">
                <a:latin typeface="Corbel" panose="020B0503020204020204" pitchFamily="34" charset="0"/>
                <a:ea typeface="Calibri" panose="020F0502020204030204" pitchFamily="34" charset="0"/>
                <a:cs typeface="Times New Roman" panose="02020603050405020304" pitchFamily="18" charset="0"/>
              </a:rPr>
              <a:t>Descripción de los hallazgos del estudio sin combinación matemática  de números. </a:t>
            </a:r>
          </a:p>
          <a:p>
            <a:pPr marL="0" indent="0" algn="just">
              <a:lnSpc>
                <a:spcPct val="107000"/>
              </a:lnSpc>
              <a:spcAft>
                <a:spcPts val="800"/>
              </a:spcAft>
              <a:buNone/>
            </a:pPr>
            <a:r>
              <a:rPr lang="es-ES" sz="2000" b="1" kern="100" dirty="0">
                <a:latin typeface="Corbel" panose="020B0503020204020204" pitchFamily="34" charset="0"/>
                <a:ea typeface="Calibri" panose="020F0502020204030204" pitchFamily="34" charset="0"/>
                <a:cs typeface="Times New Roman" panose="02020603050405020304" pitchFamily="18" charset="0"/>
              </a:rPr>
              <a:t>Metaanálisis. </a:t>
            </a:r>
            <a:r>
              <a:rPr lang="es-ES" sz="2000" kern="100" dirty="0">
                <a:latin typeface="Corbel" panose="020B0503020204020204" pitchFamily="34" charset="0"/>
                <a:ea typeface="Calibri" panose="020F0502020204030204" pitchFamily="34" charset="0"/>
                <a:cs typeface="Times New Roman" panose="02020603050405020304" pitchFamily="18" charset="0"/>
              </a:rPr>
              <a:t>Es la combinación matemática de los tamaños del efecto entre estudios para obtener un tamaño del efecto general. </a:t>
            </a:r>
          </a:p>
        </p:txBody>
      </p:sp>
      <p:cxnSp>
        <p:nvCxnSpPr>
          <p:cNvPr id="242" name="Google Shape;242;p34"/>
          <p:cNvCxnSpPr>
            <a:cxnSpLocks/>
          </p:cNvCxnSpPr>
          <p:nvPr/>
        </p:nvCxnSpPr>
        <p:spPr>
          <a:xfrm>
            <a:off x="-248850" y="4294348"/>
            <a:ext cx="4997475" cy="0"/>
          </a:xfrm>
          <a:prstGeom prst="straightConnector1">
            <a:avLst/>
          </a:prstGeom>
          <a:noFill/>
          <a:ln w="19050" cap="flat" cmpd="sng">
            <a:solidFill>
              <a:srgbClr val="302926"/>
            </a:solidFill>
            <a:prstDash val="solid"/>
            <a:round/>
            <a:headEnd type="none" w="med" len="med"/>
            <a:tailEnd type="none" w="med" len="med"/>
          </a:ln>
        </p:spPr>
      </p:cxnSp>
    </p:spTree>
    <p:extLst>
      <p:ext uri="{BB962C8B-B14F-4D97-AF65-F5344CB8AC3E}">
        <p14:creationId xmlns:p14="http://schemas.microsoft.com/office/powerpoint/2010/main" val="37615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animEffect transition="in" filter="fade">
                                      <p:cBhvr>
                                        <p:cTn id="7" dur="5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Lines Pitch Deck by Slidesgo">
  <a:themeElements>
    <a:clrScheme name="Simple Light">
      <a:dk1>
        <a:srgbClr val="302926"/>
      </a:dk1>
      <a:lt1>
        <a:srgbClr val="E7E7E7"/>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3029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1919</Words>
  <Application>Microsoft Office PowerPoint</Application>
  <PresentationFormat>Personalizado</PresentationFormat>
  <Paragraphs>152</Paragraphs>
  <Slides>65</Slides>
  <Notes>45</Notes>
  <HiddenSlides>5</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65</vt:i4>
      </vt:variant>
    </vt:vector>
  </HeadingPairs>
  <TitlesOfParts>
    <vt:vector size="72" baseType="lpstr">
      <vt:lpstr>Nunito</vt:lpstr>
      <vt:lpstr>Corbel</vt:lpstr>
      <vt:lpstr>Arial</vt:lpstr>
      <vt:lpstr>Abril Fatface</vt:lpstr>
      <vt:lpstr>Roboto Condensed Light</vt:lpstr>
      <vt:lpstr>Cambria Math</vt:lpstr>
      <vt:lpstr>Elegant Lines Pitch Deck by Slidesgo</vt:lpstr>
      <vt:lpstr>Revisiones sistemáticas y metaanálisis.</vt:lpstr>
      <vt:lpstr>La ciencia es un proceso acumulativo.   “Los problemas no se resuelven aduciendo nueva experiencia, sino compilando lo ya conocido”.  Ludwig Wittgenstein  </vt:lpstr>
      <vt:lpstr>Presentación de PowerPoint</vt:lpstr>
      <vt:lpstr>Presentación de PowerPoint</vt:lpstr>
      <vt:lpstr>Replicabilidad:</vt:lpstr>
      <vt:lpstr>Replicabilidad:</vt:lpstr>
      <vt:lpstr>Estamos a solo 2 pasos de convertir nuestra revisión en sistemática</vt:lpstr>
      <vt:lpstr>Revisión Sitemática:</vt:lpstr>
      <vt:lpstr>Los resultados de una revisión sistemática se pueden presentar:</vt:lpstr>
      <vt:lpstr>Historia del Metaanálisis:</vt:lpstr>
      <vt:lpstr>Historia del Metaanálisis:</vt:lpstr>
      <vt:lpstr>El Metaanálisis incluye, entre otros:</vt:lpstr>
      <vt:lpstr>Gráficos</vt:lpstr>
      <vt:lpstr>Presentación de PowerPoint</vt:lpstr>
      <vt:lpstr>Medidas de efecto</vt:lpstr>
      <vt:lpstr>Identificación del tipo de datos para las mediciones de resultados:</vt:lpstr>
      <vt:lpstr>Identificación del tipo de datos para las mediciones de resultados:</vt:lpstr>
      <vt:lpstr>Metaanálisis de Datos Continuos:</vt:lpstr>
      <vt:lpstr>Diferencia de Medias:</vt:lpstr>
      <vt:lpstr>Diferencia de Medias:</vt:lpstr>
      <vt:lpstr>Diferencia de Medias Estandarizada:</vt:lpstr>
      <vt:lpstr>Metaanálisis de resultados dicotómicos:</vt:lpstr>
      <vt:lpstr>Metaanálisis de resultados dicotómicos:</vt:lpstr>
      <vt:lpstr>Metaanálisis de resultados dicotómicos:</vt:lpstr>
      <vt:lpstr>Metaanálisis de resultados dicotómicos:</vt:lpstr>
      <vt:lpstr>Metaanálisis de resultados dicotómicos:</vt:lpstr>
      <vt:lpstr>Presentación de PowerPoint</vt:lpstr>
      <vt:lpstr>Podremos hacer Metaanálisis de Datos Continuos si en nuestros estudios tenemos, por ejemplo:</vt:lpstr>
      <vt:lpstr>Podremos hacer Metaanálisis de Datos Dicotómicos si en nuestros estudios tenemos, por ejemplo:</vt:lpstr>
      <vt:lpstr>Etapas</vt:lpstr>
      <vt:lpstr>El metaanálisis suele ser un proceso de dos etapas:</vt:lpstr>
      <vt:lpstr>Presentación de PowerPoint</vt:lpstr>
      <vt:lpstr>Ejemplos</vt:lpstr>
      <vt:lpstr>Con resultados dicotómicos</vt:lpstr>
      <vt:lpstr>Presentación de PowerPoint</vt:lpstr>
      <vt:lpstr>Presentación de PowerPoint</vt:lpstr>
      <vt:lpstr>Presentación de PowerPoint</vt:lpstr>
      <vt:lpstr>Presentación de PowerPoint</vt:lpstr>
      <vt:lpstr>Con resultados continuos</vt:lpstr>
      <vt:lpstr>Presentación de PowerPoint</vt:lpstr>
      <vt:lpstr>Heterogeneidad</vt:lpstr>
      <vt:lpstr>Concepto de heterogeneidad:</vt:lpstr>
      <vt:lpstr>Medidas de Heterogeneidad:</vt:lpstr>
      <vt:lpstr>Presentación de PowerPoint</vt:lpstr>
      <vt:lpstr>Tipos</vt:lpstr>
      <vt:lpstr>Metaanálisis de efectos fijos:</vt:lpstr>
      <vt:lpstr>Metaanálisis de efectos aleatorios:</vt:lpstr>
      <vt:lpstr>Metaanálisis de efectos aleatorios:</vt:lpstr>
      <vt:lpstr>Sesgos</vt:lpstr>
      <vt:lpstr>Sesgo de publicación:</vt:lpstr>
      <vt:lpstr>¿Cómo se hace?</vt:lpstr>
      <vt:lpstr>Presentación de PowerPoint</vt:lpstr>
      <vt:lpstr>Presentación de PowerPoint</vt:lpstr>
      <vt:lpstr>Presentación de PowerPoint</vt:lpstr>
      <vt:lpstr>Presentación de PowerPoint</vt:lpstr>
      <vt:lpstr>Presentación de PowerPoint</vt:lpstr>
      <vt:lpstr>La historia de un metaanálisis nacido en una clase de nuestra facul: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Alberto Najera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Lines Pitch Deck</dc:title>
  <dc:creator>Jesús González Rubio</dc:creator>
  <cp:lastModifiedBy>Jesús González Rubio</cp:lastModifiedBy>
  <cp:revision>43</cp:revision>
  <dcterms:modified xsi:type="dcterms:W3CDTF">2023-11-09T21:33:24Z</dcterms:modified>
</cp:coreProperties>
</file>