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3" r:id="rId3"/>
    <p:sldId id="263" r:id="rId4"/>
    <p:sldId id="284" r:id="rId5"/>
    <p:sldId id="259" r:id="rId6"/>
    <p:sldId id="289" r:id="rId7"/>
    <p:sldId id="293" r:id="rId8"/>
    <p:sldId id="291" r:id="rId9"/>
    <p:sldId id="297" r:id="rId10"/>
    <p:sldId id="266" r:id="rId11"/>
    <p:sldId id="261" r:id="rId12"/>
    <p:sldId id="294" r:id="rId13"/>
    <p:sldId id="286" r:id="rId14"/>
    <p:sldId id="267" r:id="rId15"/>
    <p:sldId id="285" r:id="rId16"/>
    <p:sldId id="262" r:id="rId17"/>
    <p:sldId id="296" r:id="rId18"/>
    <p:sldId id="275" r:id="rId19"/>
    <p:sldId id="274" r:id="rId20"/>
    <p:sldId id="271" r:id="rId21"/>
    <p:sldId id="269" r:id="rId22"/>
    <p:sldId id="270" r:id="rId23"/>
    <p:sldId id="278" r:id="rId24"/>
    <p:sldId id="292" r:id="rId25"/>
    <p:sldId id="264" r:id="rId26"/>
    <p:sldId id="280" r:id="rId27"/>
    <p:sldId id="281" r:id="rId28"/>
    <p:sldId id="272" r:id="rId29"/>
    <p:sldId id="298" r:id="rId30"/>
    <p:sldId id="301" r:id="rId31"/>
    <p:sldId id="302" r:id="rId32"/>
    <p:sldId id="303" r:id="rId33"/>
    <p:sldId id="300" r:id="rId34"/>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107" autoAdjust="0"/>
    <p:restoredTop sz="94660"/>
  </p:normalViewPr>
  <p:slideViewPr>
    <p:cSldViewPr snapToGrid="0">
      <p:cViewPr varScale="1">
        <p:scale>
          <a:sx n="60" d="100"/>
          <a:sy n="60" d="100"/>
        </p:scale>
        <p:origin x="890" y="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AEB0E6-648C-C6F4-16A3-B97866AA3BE1}"/>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56FFCA7-C10F-3A91-D7AF-458BF2312C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292EAC50-D591-A4ED-FC11-8909A748FDAB}"/>
              </a:ext>
            </a:extLst>
          </p:cNvPr>
          <p:cNvSpPr>
            <a:spLocks noGrp="1"/>
          </p:cNvSpPr>
          <p:nvPr>
            <p:ph type="dt" sz="half" idx="10"/>
          </p:nvPr>
        </p:nvSpPr>
        <p:spPr/>
        <p:txBody>
          <a:bodyPr/>
          <a:lstStyle/>
          <a:p>
            <a:fld id="{FAD7F19E-F886-48A7-A943-8813994D1448}" type="datetimeFigureOut">
              <a:rPr lang="es-ES" smtClean="0"/>
              <a:t>13/11/2023</a:t>
            </a:fld>
            <a:endParaRPr lang="es-ES"/>
          </a:p>
        </p:txBody>
      </p:sp>
      <p:sp>
        <p:nvSpPr>
          <p:cNvPr id="5" name="Marcador de pie de página 4">
            <a:extLst>
              <a:ext uri="{FF2B5EF4-FFF2-40B4-BE49-F238E27FC236}">
                <a16:creationId xmlns:a16="http://schemas.microsoft.com/office/drawing/2014/main" id="{3E5B2367-8F37-A118-0B31-1DA3E14E1DA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1FFED72-C35F-C584-C8AF-34A82F10DE31}"/>
              </a:ext>
            </a:extLst>
          </p:cNvPr>
          <p:cNvSpPr>
            <a:spLocks noGrp="1"/>
          </p:cNvSpPr>
          <p:nvPr>
            <p:ph type="sldNum" sz="quarter" idx="12"/>
          </p:nvPr>
        </p:nvSpPr>
        <p:spPr/>
        <p:txBody>
          <a:bodyPr/>
          <a:lstStyle/>
          <a:p>
            <a:fld id="{DA811211-2E77-43C9-BCBE-17B3D752A820}" type="slidenum">
              <a:rPr lang="es-ES" smtClean="0"/>
              <a:t>‹Nº›</a:t>
            </a:fld>
            <a:endParaRPr lang="es-ES"/>
          </a:p>
        </p:txBody>
      </p:sp>
    </p:spTree>
    <p:extLst>
      <p:ext uri="{BB962C8B-B14F-4D97-AF65-F5344CB8AC3E}">
        <p14:creationId xmlns:p14="http://schemas.microsoft.com/office/powerpoint/2010/main" val="31644583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1B1305F-3DF1-87A8-073B-5250F83F04C6}"/>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35142305-C9FE-F8A8-E7EA-8608C5352D26}"/>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489D23C-DB52-8202-2786-E59863FA272E}"/>
              </a:ext>
            </a:extLst>
          </p:cNvPr>
          <p:cNvSpPr>
            <a:spLocks noGrp="1"/>
          </p:cNvSpPr>
          <p:nvPr>
            <p:ph type="dt" sz="half" idx="10"/>
          </p:nvPr>
        </p:nvSpPr>
        <p:spPr/>
        <p:txBody>
          <a:bodyPr/>
          <a:lstStyle/>
          <a:p>
            <a:fld id="{FAD7F19E-F886-48A7-A943-8813994D1448}" type="datetimeFigureOut">
              <a:rPr lang="es-ES" smtClean="0"/>
              <a:t>13/11/2023</a:t>
            </a:fld>
            <a:endParaRPr lang="es-ES"/>
          </a:p>
        </p:txBody>
      </p:sp>
      <p:sp>
        <p:nvSpPr>
          <p:cNvPr id="5" name="Marcador de pie de página 4">
            <a:extLst>
              <a:ext uri="{FF2B5EF4-FFF2-40B4-BE49-F238E27FC236}">
                <a16:creationId xmlns:a16="http://schemas.microsoft.com/office/drawing/2014/main" id="{17E9158A-CA97-CD0B-380C-84302E11E46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EC5B8D-F25F-CC17-E00C-13ADBBA4E6A2}"/>
              </a:ext>
            </a:extLst>
          </p:cNvPr>
          <p:cNvSpPr>
            <a:spLocks noGrp="1"/>
          </p:cNvSpPr>
          <p:nvPr>
            <p:ph type="sldNum" sz="quarter" idx="12"/>
          </p:nvPr>
        </p:nvSpPr>
        <p:spPr/>
        <p:txBody>
          <a:bodyPr/>
          <a:lstStyle/>
          <a:p>
            <a:fld id="{DA811211-2E77-43C9-BCBE-17B3D752A820}" type="slidenum">
              <a:rPr lang="es-ES" smtClean="0"/>
              <a:t>‹Nº›</a:t>
            </a:fld>
            <a:endParaRPr lang="es-ES"/>
          </a:p>
        </p:txBody>
      </p:sp>
    </p:spTree>
    <p:extLst>
      <p:ext uri="{BB962C8B-B14F-4D97-AF65-F5344CB8AC3E}">
        <p14:creationId xmlns:p14="http://schemas.microsoft.com/office/powerpoint/2010/main" val="35924863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2FF22B84-F62A-A0F9-AD27-F82514B90F93}"/>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98014DFD-DD9A-7038-892A-70227FCCD26A}"/>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2E02DBB-493C-6805-0B17-9CE44D162EBC}"/>
              </a:ext>
            </a:extLst>
          </p:cNvPr>
          <p:cNvSpPr>
            <a:spLocks noGrp="1"/>
          </p:cNvSpPr>
          <p:nvPr>
            <p:ph type="dt" sz="half" idx="10"/>
          </p:nvPr>
        </p:nvSpPr>
        <p:spPr/>
        <p:txBody>
          <a:bodyPr/>
          <a:lstStyle/>
          <a:p>
            <a:fld id="{FAD7F19E-F886-48A7-A943-8813994D1448}" type="datetimeFigureOut">
              <a:rPr lang="es-ES" smtClean="0"/>
              <a:t>13/11/2023</a:t>
            </a:fld>
            <a:endParaRPr lang="es-ES"/>
          </a:p>
        </p:txBody>
      </p:sp>
      <p:sp>
        <p:nvSpPr>
          <p:cNvPr id="5" name="Marcador de pie de página 4">
            <a:extLst>
              <a:ext uri="{FF2B5EF4-FFF2-40B4-BE49-F238E27FC236}">
                <a16:creationId xmlns:a16="http://schemas.microsoft.com/office/drawing/2014/main" id="{834A78EC-22B2-DE02-8D54-6E0157057CA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E11A6A9-9E4F-00F8-4226-42F5CC36A330}"/>
              </a:ext>
            </a:extLst>
          </p:cNvPr>
          <p:cNvSpPr>
            <a:spLocks noGrp="1"/>
          </p:cNvSpPr>
          <p:nvPr>
            <p:ph type="sldNum" sz="quarter" idx="12"/>
          </p:nvPr>
        </p:nvSpPr>
        <p:spPr/>
        <p:txBody>
          <a:bodyPr/>
          <a:lstStyle/>
          <a:p>
            <a:fld id="{DA811211-2E77-43C9-BCBE-17B3D752A820}" type="slidenum">
              <a:rPr lang="es-ES" smtClean="0"/>
              <a:t>‹Nº›</a:t>
            </a:fld>
            <a:endParaRPr lang="es-ES"/>
          </a:p>
        </p:txBody>
      </p:sp>
    </p:spTree>
    <p:extLst>
      <p:ext uri="{BB962C8B-B14F-4D97-AF65-F5344CB8AC3E}">
        <p14:creationId xmlns:p14="http://schemas.microsoft.com/office/powerpoint/2010/main" val="2713497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6CD5E09-AC51-756A-9D9F-F795E399C2A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7B4C9AD-7FCD-D371-572E-303CAA26AC9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8D1B355-801B-4FAF-7FB7-E5B729AE9A2C}"/>
              </a:ext>
            </a:extLst>
          </p:cNvPr>
          <p:cNvSpPr>
            <a:spLocks noGrp="1"/>
          </p:cNvSpPr>
          <p:nvPr>
            <p:ph type="dt" sz="half" idx="10"/>
          </p:nvPr>
        </p:nvSpPr>
        <p:spPr/>
        <p:txBody>
          <a:bodyPr/>
          <a:lstStyle/>
          <a:p>
            <a:fld id="{FAD7F19E-F886-48A7-A943-8813994D1448}" type="datetimeFigureOut">
              <a:rPr lang="es-ES" smtClean="0"/>
              <a:t>13/11/2023</a:t>
            </a:fld>
            <a:endParaRPr lang="es-ES"/>
          </a:p>
        </p:txBody>
      </p:sp>
      <p:sp>
        <p:nvSpPr>
          <p:cNvPr id="5" name="Marcador de pie de página 4">
            <a:extLst>
              <a:ext uri="{FF2B5EF4-FFF2-40B4-BE49-F238E27FC236}">
                <a16:creationId xmlns:a16="http://schemas.microsoft.com/office/drawing/2014/main" id="{B5B68741-3B8B-FA66-39DB-5A1745F9B76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1A1D0AC-C771-95EF-0D4B-26EAE1085B54}"/>
              </a:ext>
            </a:extLst>
          </p:cNvPr>
          <p:cNvSpPr>
            <a:spLocks noGrp="1"/>
          </p:cNvSpPr>
          <p:nvPr>
            <p:ph type="sldNum" sz="quarter" idx="12"/>
          </p:nvPr>
        </p:nvSpPr>
        <p:spPr/>
        <p:txBody>
          <a:bodyPr/>
          <a:lstStyle/>
          <a:p>
            <a:fld id="{DA811211-2E77-43C9-BCBE-17B3D752A820}" type="slidenum">
              <a:rPr lang="es-ES" smtClean="0"/>
              <a:t>‹Nº›</a:t>
            </a:fld>
            <a:endParaRPr lang="es-ES"/>
          </a:p>
        </p:txBody>
      </p:sp>
    </p:spTree>
    <p:extLst>
      <p:ext uri="{BB962C8B-B14F-4D97-AF65-F5344CB8AC3E}">
        <p14:creationId xmlns:p14="http://schemas.microsoft.com/office/powerpoint/2010/main" val="600640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5E57A9F-B9BA-61DC-AA68-ED1C17C1F38E}"/>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048154F-D8AB-645F-8222-8C1F7B2BF44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3F177BA4-74CA-EA0C-09BB-5E977C7AAA5A}"/>
              </a:ext>
            </a:extLst>
          </p:cNvPr>
          <p:cNvSpPr>
            <a:spLocks noGrp="1"/>
          </p:cNvSpPr>
          <p:nvPr>
            <p:ph type="dt" sz="half" idx="10"/>
          </p:nvPr>
        </p:nvSpPr>
        <p:spPr/>
        <p:txBody>
          <a:bodyPr/>
          <a:lstStyle/>
          <a:p>
            <a:fld id="{FAD7F19E-F886-48A7-A943-8813994D1448}" type="datetimeFigureOut">
              <a:rPr lang="es-ES" smtClean="0"/>
              <a:t>13/11/2023</a:t>
            </a:fld>
            <a:endParaRPr lang="es-ES"/>
          </a:p>
        </p:txBody>
      </p:sp>
      <p:sp>
        <p:nvSpPr>
          <p:cNvPr id="5" name="Marcador de pie de página 4">
            <a:extLst>
              <a:ext uri="{FF2B5EF4-FFF2-40B4-BE49-F238E27FC236}">
                <a16:creationId xmlns:a16="http://schemas.microsoft.com/office/drawing/2014/main" id="{65BF6DB6-D85C-025F-A369-2D2D7AE76AE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8D51FF3-C24D-35FF-906D-03F615C5E8CA}"/>
              </a:ext>
            </a:extLst>
          </p:cNvPr>
          <p:cNvSpPr>
            <a:spLocks noGrp="1"/>
          </p:cNvSpPr>
          <p:nvPr>
            <p:ph type="sldNum" sz="quarter" idx="12"/>
          </p:nvPr>
        </p:nvSpPr>
        <p:spPr/>
        <p:txBody>
          <a:bodyPr/>
          <a:lstStyle/>
          <a:p>
            <a:fld id="{DA811211-2E77-43C9-BCBE-17B3D752A820}" type="slidenum">
              <a:rPr lang="es-ES" smtClean="0"/>
              <a:t>‹Nº›</a:t>
            </a:fld>
            <a:endParaRPr lang="es-ES"/>
          </a:p>
        </p:txBody>
      </p:sp>
    </p:spTree>
    <p:extLst>
      <p:ext uri="{BB962C8B-B14F-4D97-AF65-F5344CB8AC3E}">
        <p14:creationId xmlns:p14="http://schemas.microsoft.com/office/powerpoint/2010/main" val="8400235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F6DAD3-9FB4-B277-599A-CF7C3C0B53A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2C1CB129-DF57-45CF-836C-CDFAEFFFF97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9D20207-4A11-9E45-DE73-D50E7D86C66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49BDF5FD-3662-A818-76C1-5FAFFC90DE57}"/>
              </a:ext>
            </a:extLst>
          </p:cNvPr>
          <p:cNvSpPr>
            <a:spLocks noGrp="1"/>
          </p:cNvSpPr>
          <p:nvPr>
            <p:ph type="dt" sz="half" idx="10"/>
          </p:nvPr>
        </p:nvSpPr>
        <p:spPr/>
        <p:txBody>
          <a:bodyPr/>
          <a:lstStyle/>
          <a:p>
            <a:fld id="{FAD7F19E-F886-48A7-A943-8813994D1448}" type="datetimeFigureOut">
              <a:rPr lang="es-ES" smtClean="0"/>
              <a:t>13/11/2023</a:t>
            </a:fld>
            <a:endParaRPr lang="es-ES"/>
          </a:p>
        </p:txBody>
      </p:sp>
      <p:sp>
        <p:nvSpPr>
          <p:cNvPr id="6" name="Marcador de pie de página 5">
            <a:extLst>
              <a:ext uri="{FF2B5EF4-FFF2-40B4-BE49-F238E27FC236}">
                <a16:creationId xmlns:a16="http://schemas.microsoft.com/office/drawing/2014/main" id="{18807EBC-FBF7-CF32-E019-5941363483D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D79420E-129F-DF5B-09E1-E585623E9662}"/>
              </a:ext>
            </a:extLst>
          </p:cNvPr>
          <p:cNvSpPr>
            <a:spLocks noGrp="1"/>
          </p:cNvSpPr>
          <p:nvPr>
            <p:ph type="sldNum" sz="quarter" idx="12"/>
          </p:nvPr>
        </p:nvSpPr>
        <p:spPr/>
        <p:txBody>
          <a:bodyPr/>
          <a:lstStyle/>
          <a:p>
            <a:fld id="{DA811211-2E77-43C9-BCBE-17B3D752A820}" type="slidenum">
              <a:rPr lang="es-ES" smtClean="0"/>
              <a:t>‹Nº›</a:t>
            </a:fld>
            <a:endParaRPr lang="es-ES"/>
          </a:p>
        </p:txBody>
      </p:sp>
    </p:spTree>
    <p:extLst>
      <p:ext uri="{BB962C8B-B14F-4D97-AF65-F5344CB8AC3E}">
        <p14:creationId xmlns:p14="http://schemas.microsoft.com/office/powerpoint/2010/main" val="3737120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87AE16D-A2C6-CF10-0FAD-96CA376E5857}"/>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4568698-D908-450A-0722-174C002DB05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320B3B62-56B5-43C5-FE94-F4ABAD4D289E}"/>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A179C9A3-233F-728B-D46E-E13225508C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A67460AE-CF60-665E-6A41-0C66BAFD0D13}"/>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0530F99B-FC01-9088-C0A8-8941C59C6C7B}"/>
              </a:ext>
            </a:extLst>
          </p:cNvPr>
          <p:cNvSpPr>
            <a:spLocks noGrp="1"/>
          </p:cNvSpPr>
          <p:nvPr>
            <p:ph type="dt" sz="half" idx="10"/>
          </p:nvPr>
        </p:nvSpPr>
        <p:spPr/>
        <p:txBody>
          <a:bodyPr/>
          <a:lstStyle/>
          <a:p>
            <a:fld id="{FAD7F19E-F886-48A7-A943-8813994D1448}" type="datetimeFigureOut">
              <a:rPr lang="es-ES" smtClean="0"/>
              <a:t>13/11/2023</a:t>
            </a:fld>
            <a:endParaRPr lang="es-ES"/>
          </a:p>
        </p:txBody>
      </p:sp>
      <p:sp>
        <p:nvSpPr>
          <p:cNvPr id="8" name="Marcador de pie de página 7">
            <a:extLst>
              <a:ext uri="{FF2B5EF4-FFF2-40B4-BE49-F238E27FC236}">
                <a16:creationId xmlns:a16="http://schemas.microsoft.com/office/drawing/2014/main" id="{B95D22DA-B618-529E-F5D6-C4E0DFFAB3A4}"/>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FC11ABAC-25B2-D9E0-6A8C-30216F9653FB}"/>
              </a:ext>
            </a:extLst>
          </p:cNvPr>
          <p:cNvSpPr>
            <a:spLocks noGrp="1"/>
          </p:cNvSpPr>
          <p:nvPr>
            <p:ph type="sldNum" sz="quarter" idx="12"/>
          </p:nvPr>
        </p:nvSpPr>
        <p:spPr/>
        <p:txBody>
          <a:bodyPr/>
          <a:lstStyle/>
          <a:p>
            <a:fld id="{DA811211-2E77-43C9-BCBE-17B3D752A820}" type="slidenum">
              <a:rPr lang="es-ES" smtClean="0"/>
              <a:t>‹Nº›</a:t>
            </a:fld>
            <a:endParaRPr lang="es-ES"/>
          </a:p>
        </p:txBody>
      </p:sp>
    </p:spTree>
    <p:extLst>
      <p:ext uri="{BB962C8B-B14F-4D97-AF65-F5344CB8AC3E}">
        <p14:creationId xmlns:p14="http://schemas.microsoft.com/office/powerpoint/2010/main" val="269838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D4D407-554F-353B-B94B-DECADA76F4B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8D379219-781E-2C10-F1BB-FA69D21CBF53}"/>
              </a:ext>
            </a:extLst>
          </p:cNvPr>
          <p:cNvSpPr>
            <a:spLocks noGrp="1"/>
          </p:cNvSpPr>
          <p:nvPr>
            <p:ph type="dt" sz="half" idx="10"/>
          </p:nvPr>
        </p:nvSpPr>
        <p:spPr/>
        <p:txBody>
          <a:bodyPr/>
          <a:lstStyle/>
          <a:p>
            <a:fld id="{FAD7F19E-F886-48A7-A943-8813994D1448}" type="datetimeFigureOut">
              <a:rPr lang="es-ES" smtClean="0"/>
              <a:t>13/11/2023</a:t>
            </a:fld>
            <a:endParaRPr lang="es-ES"/>
          </a:p>
        </p:txBody>
      </p:sp>
      <p:sp>
        <p:nvSpPr>
          <p:cNvPr id="4" name="Marcador de pie de página 3">
            <a:extLst>
              <a:ext uri="{FF2B5EF4-FFF2-40B4-BE49-F238E27FC236}">
                <a16:creationId xmlns:a16="http://schemas.microsoft.com/office/drawing/2014/main" id="{AFC78CD7-9294-8C6C-D2CF-D60E17AE7EE7}"/>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0F2884B0-4981-B459-B996-7035E1FA4C23}"/>
              </a:ext>
            </a:extLst>
          </p:cNvPr>
          <p:cNvSpPr>
            <a:spLocks noGrp="1"/>
          </p:cNvSpPr>
          <p:nvPr>
            <p:ph type="sldNum" sz="quarter" idx="12"/>
          </p:nvPr>
        </p:nvSpPr>
        <p:spPr/>
        <p:txBody>
          <a:bodyPr/>
          <a:lstStyle/>
          <a:p>
            <a:fld id="{DA811211-2E77-43C9-BCBE-17B3D752A820}" type="slidenum">
              <a:rPr lang="es-ES" smtClean="0"/>
              <a:t>‹Nº›</a:t>
            </a:fld>
            <a:endParaRPr lang="es-ES"/>
          </a:p>
        </p:txBody>
      </p:sp>
    </p:spTree>
    <p:extLst>
      <p:ext uri="{BB962C8B-B14F-4D97-AF65-F5344CB8AC3E}">
        <p14:creationId xmlns:p14="http://schemas.microsoft.com/office/powerpoint/2010/main" val="41304506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2213E326-E709-81A7-470A-8D5AFE2D70E9}"/>
              </a:ext>
            </a:extLst>
          </p:cNvPr>
          <p:cNvSpPr>
            <a:spLocks noGrp="1"/>
          </p:cNvSpPr>
          <p:nvPr>
            <p:ph type="dt" sz="half" idx="10"/>
          </p:nvPr>
        </p:nvSpPr>
        <p:spPr/>
        <p:txBody>
          <a:bodyPr/>
          <a:lstStyle/>
          <a:p>
            <a:fld id="{FAD7F19E-F886-48A7-A943-8813994D1448}" type="datetimeFigureOut">
              <a:rPr lang="es-ES" smtClean="0"/>
              <a:t>13/11/2023</a:t>
            </a:fld>
            <a:endParaRPr lang="es-ES"/>
          </a:p>
        </p:txBody>
      </p:sp>
      <p:sp>
        <p:nvSpPr>
          <p:cNvPr id="3" name="Marcador de pie de página 2">
            <a:extLst>
              <a:ext uri="{FF2B5EF4-FFF2-40B4-BE49-F238E27FC236}">
                <a16:creationId xmlns:a16="http://schemas.microsoft.com/office/drawing/2014/main" id="{D7859D42-D719-50D6-F60C-C44422FF6986}"/>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03BEB016-6D1F-9F8E-0357-EA471A596EDA}"/>
              </a:ext>
            </a:extLst>
          </p:cNvPr>
          <p:cNvSpPr>
            <a:spLocks noGrp="1"/>
          </p:cNvSpPr>
          <p:nvPr>
            <p:ph type="sldNum" sz="quarter" idx="12"/>
          </p:nvPr>
        </p:nvSpPr>
        <p:spPr/>
        <p:txBody>
          <a:bodyPr/>
          <a:lstStyle/>
          <a:p>
            <a:fld id="{DA811211-2E77-43C9-BCBE-17B3D752A820}" type="slidenum">
              <a:rPr lang="es-ES" smtClean="0"/>
              <a:t>‹Nº›</a:t>
            </a:fld>
            <a:endParaRPr lang="es-ES"/>
          </a:p>
        </p:txBody>
      </p:sp>
    </p:spTree>
    <p:extLst>
      <p:ext uri="{BB962C8B-B14F-4D97-AF65-F5344CB8AC3E}">
        <p14:creationId xmlns:p14="http://schemas.microsoft.com/office/powerpoint/2010/main" val="31509879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6EF7C87-6434-87D7-0E8F-E9409D71D72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7038833-E1F1-9BAC-4726-DE2B86EE16F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2D440E6A-88D5-12F8-6AC9-5AACA684D3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EFB18A2-47D6-7482-8CCF-3F66C502AB00}"/>
              </a:ext>
            </a:extLst>
          </p:cNvPr>
          <p:cNvSpPr>
            <a:spLocks noGrp="1"/>
          </p:cNvSpPr>
          <p:nvPr>
            <p:ph type="dt" sz="half" idx="10"/>
          </p:nvPr>
        </p:nvSpPr>
        <p:spPr/>
        <p:txBody>
          <a:bodyPr/>
          <a:lstStyle/>
          <a:p>
            <a:fld id="{FAD7F19E-F886-48A7-A943-8813994D1448}" type="datetimeFigureOut">
              <a:rPr lang="es-ES" smtClean="0"/>
              <a:t>13/11/2023</a:t>
            </a:fld>
            <a:endParaRPr lang="es-ES"/>
          </a:p>
        </p:txBody>
      </p:sp>
      <p:sp>
        <p:nvSpPr>
          <p:cNvPr id="6" name="Marcador de pie de página 5">
            <a:extLst>
              <a:ext uri="{FF2B5EF4-FFF2-40B4-BE49-F238E27FC236}">
                <a16:creationId xmlns:a16="http://schemas.microsoft.com/office/drawing/2014/main" id="{A8525CE8-07A5-E724-476E-4A6A865D3B6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66A3537-3C00-546B-BDD8-B4F6DCAE8DDC}"/>
              </a:ext>
            </a:extLst>
          </p:cNvPr>
          <p:cNvSpPr>
            <a:spLocks noGrp="1"/>
          </p:cNvSpPr>
          <p:nvPr>
            <p:ph type="sldNum" sz="quarter" idx="12"/>
          </p:nvPr>
        </p:nvSpPr>
        <p:spPr/>
        <p:txBody>
          <a:bodyPr/>
          <a:lstStyle/>
          <a:p>
            <a:fld id="{DA811211-2E77-43C9-BCBE-17B3D752A820}" type="slidenum">
              <a:rPr lang="es-ES" smtClean="0"/>
              <a:t>‹Nº›</a:t>
            </a:fld>
            <a:endParaRPr lang="es-ES"/>
          </a:p>
        </p:txBody>
      </p:sp>
    </p:spTree>
    <p:extLst>
      <p:ext uri="{BB962C8B-B14F-4D97-AF65-F5344CB8AC3E}">
        <p14:creationId xmlns:p14="http://schemas.microsoft.com/office/powerpoint/2010/main" val="19769550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85543A-9255-573E-0B01-38BD98C6336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339AA998-0153-3A1B-8E16-BBFEEBB17D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79C11E02-5A4D-3B9D-1E2C-4D2F4178E2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8DCEC4B-04DD-C6CD-A412-F5CBBA332FEB}"/>
              </a:ext>
            </a:extLst>
          </p:cNvPr>
          <p:cNvSpPr>
            <a:spLocks noGrp="1"/>
          </p:cNvSpPr>
          <p:nvPr>
            <p:ph type="dt" sz="half" idx="10"/>
          </p:nvPr>
        </p:nvSpPr>
        <p:spPr/>
        <p:txBody>
          <a:bodyPr/>
          <a:lstStyle/>
          <a:p>
            <a:fld id="{FAD7F19E-F886-48A7-A943-8813994D1448}" type="datetimeFigureOut">
              <a:rPr lang="es-ES" smtClean="0"/>
              <a:t>13/11/2023</a:t>
            </a:fld>
            <a:endParaRPr lang="es-ES"/>
          </a:p>
        </p:txBody>
      </p:sp>
      <p:sp>
        <p:nvSpPr>
          <p:cNvPr id="6" name="Marcador de pie de página 5">
            <a:extLst>
              <a:ext uri="{FF2B5EF4-FFF2-40B4-BE49-F238E27FC236}">
                <a16:creationId xmlns:a16="http://schemas.microsoft.com/office/drawing/2014/main" id="{792C8608-ACCB-A204-9F4F-71770D08709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AB7E074D-AEF7-055C-AD87-C25C1D75A816}"/>
              </a:ext>
            </a:extLst>
          </p:cNvPr>
          <p:cNvSpPr>
            <a:spLocks noGrp="1"/>
          </p:cNvSpPr>
          <p:nvPr>
            <p:ph type="sldNum" sz="quarter" idx="12"/>
          </p:nvPr>
        </p:nvSpPr>
        <p:spPr/>
        <p:txBody>
          <a:bodyPr/>
          <a:lstStyle/>
          <a:p>
            <a:fld id="{DA811211-2E77-43C9-BCBE-17B3D752A820}" type="slidenum">
              <a:rPr lang="es-ES" smtClean="0"/>
              <a:t>‹Nº›</a:t>
            </a:fld>
            <a:endParaRPr lang="es-ES"/>
          </a:p>
        </p:txBody>
      </p:sp>
    </p:spTree>
    <p:extLst>
      <p:ext uri="{BB962C8B-B14F-4D97-AF65-F5344CB8AC3E}">
        <p14:creationId xmlns:p14="http://schemas.microsoft.com/office/powerpoint/2010/main" val="22279716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62BCC52-3128-D366-D719-970C80B0E6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D56A92B-09C1-E960-BF12-997F98C38A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D11F452-256C-4D77-E775-5DBBD4D1A1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D7F19E-F886-48A7-A943-8813994D1448}" type="datetimeFigureOut">
              <a:rPr lang="es-ES" smtClean="0"/>
              <a:t>13/11/2023</a:t>
            </a:fld>
            <a:endParaRPr lang="es-ES"/>
          </a:p>
        </p:txBody>
      </p:sp>
      <p:sp>
        <p:nvSpPr>
          <p:cNvPr id="5" name="Marcador de pie de página 4">
            <a:extLst>
              <a:ext uri="{FF2B5EF4-FFF2-40B4-BE49-F238E27FC236}">
                <a16:creationId xmlns:a16="http://schemas.microsoft.com/office/drawing/2014/main" id="{CAE1D769-08AA-AE7B-472D-0677A303C0C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FF074FD4-1470-1D4E-7C40-CB456FDDA6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811211-2E77-43C9-BCBE-17B3D752A820}" type="slidenum">
              <a:rPr lang="es-ES" smtClean="0"/>
              <a:t>‹Nº›</a:t>
            </a:fld>
            <a:endParaRPr lang="es-ES"/>
          </a:p>
        </p:txBody>
      </p:sp>
    </p:spTree>
    <p:extLst>
      <p:ext uri="{BB962C8B-B14F-4D97-AF65-F5344CB8AC3E}">
        <p14:creationId xmlns:p14="http://schemas.microsoft.com/office/powerpoint/2010/main" val="33258917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70A1295-61BC-4214-AA3E-D39667302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056FFFEA-9572-CF8F-9002-A31F927E49CA}"/>
              </a:ext>
            </a:extLst>
          </p:cNvPr>
          <p:cNvSpPr>
            <a:spLocks noGrp="1"/>
          </p:cNvSpPr>
          <p:nvPr>
            <p:ph type="ctrTitle"/>
          </p:nvPr>
        </p:nvSpPr>
        <p:spPr>
          <a:xfrm>
            <a:off x="553532" y="4700654"/>
            <a:ext cx="11081886" cy="1000655"/>
          </a:xfrm>
        </p:spPr>
        <p:txBody>
          <a:bodyPr anchor="t">
            <a:noAutofit/>
          </a:bodyPr>
          <a:lstStyle/>
          <a:p>
            <a:r>
              <a:rPr lang="es-ES" sz="4000" b="1" dirty="0">
                <a:solidFill>
                  <a:schemeClr val="accent2">
                    <a:lumMod val="75000"/>
                  </a:schemeClr>
                </a:solidFill>
              </a:rPr>
              <a:t>EL PLAN DE LECTURA EN LA FÍSICA Y EN LA QUÍMICA</a:t>
            </a:r>
          </a:p>
        </p:txBody>
      </p:sp>
      <p:pic>
        <p:nvPicPr>
          <p:cNvPr id="4" name="Marcador de posición de imagen 18" descr="Interfaz de usuario gráfica&#10;&#10;Descripción generada automáticamente con confianza media">
            <a:extLst>
              <a:ext uri="{FF2B5EF4-FFF2-40B4-BE49-F238E27FC236}">
                <a16:creationId xmlns:a16="http://schemas.microsoft.com/office/drawing/2014/main" id="{A1D7E7C2-CA7F-6589-6918-DA99AA71511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12955" b="1428"/>
          <a:stretch/>
        </p:blipFill>
        <p:spPr>
          <a:xfrm>
            <a:off x="-1" y="10"/>
            <a:ext cx="12192001" cy="4196069"/>
          </a:xfrm>
          <a:prstGeom prst="rect">
            <a:avLst/>
          </a:prstGeom>
          <a:noFill/>
        </p:spPr>
      </p:pic>
      <p:grpSp>
        <p:nvGrpSpPr>
          <p:cNvPr id="16" name="Group 10">
            <a:extLst>
              <a:ext uri="{FF2B5EF4-FFF2-40B4-BE49-F238E27FC236}">
                <a16:creationId xmlns:a16="http://schemas.microsoft.com/office/drawing/2014/main" id="{0B139475-2B26-4CA9-9413-DE741E49F7B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941813"/>
            <a:ext cx="12188952" cy="1828800"/>
            <a:chOff x="-305" y="3144820"/>
            <a:chExt cx="9182100" cy="1551136"/>
          </a:xfrm>
        </p:grpSpPr>
        <p:sp useBgFill="1">
          <p:nvSpPr>
            <p:cNvPr id="12" name="Freeform: Shape 11">
              <a:extLst>
                <a:ext uri="{FF2B5EF4-FFF2-40B4-BE49-F238E27FC236}">
                  <a16:creationId xmlns:a16="http://schemas.microsoft.com/office/drawing/2014/main" id="{16C6BF63-6277-4C39-BE5D-3C341662C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76854"/>
              <a:ext cx="9182100" cy="1019102"/>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sp>
          <p:nvSpPr>
            <p:cNvPr id="13" name="Freeform: Shape 12">
              <a:extLst>
                <a:ext uri="{FF2B5EF4-FFF2-40B4-BE49-F238E27FC236}">
                  <a16:creationId xmlns:a16="http://schemas.microsoft.com/office/drawing/2014/main" id="{6EA3BAD9-C130-4A9C-9086-20D132A6CF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44820"/>
              <a:ext cx="9182100" cy="932744"/>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2587D38B-9E07-4A8B-B285-5FEBF6A60D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80789"/>
              <a:ext cx="9182100" cy="544245"/>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5EF4DD4B-217B-4346-A2B8-432793639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324550"/>
              <a:ext cx="9182100" cy="765639"/>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grpSp>
      <p:sp>
        <p:nvSpPr>
          <p:cNvPr id="3" name="Subtítulo 2">
            <a:extLst>
              <a:ext uri="{FF2B5EF4-FFF2-40B4-BE49-F238E27FC236}">
                <a16:creationId xmlns:a16="http://schemas.microsoft.com/office/drawing/2014/main" id="{BA9E10C2-6292-A1D2-D901-B3035F6D6295}"/>
              </a:ext>
            </a:extLst>
          </p:cNvPr>
          <p:cNvSpPr>
            <a:spLocks noGrp="1"/>
          </p:cNvSpPr>
          <p:nvPr>
            <p:ph type="subTitle" idx="1"/>
          </p:nvPr>
        </p:nvSpPr>
        <p:spPr>
          <a:xfrm>
            <a:off x="835794" y="6049834"/>
            <a:ext cx="9416898" cy="484374"/>
          </a:xfrm>
        </p:spPr>
        <p:txBody>
          <a:bodyPr anchor="b">
            <a:noAutofit/>
          </a:bodyPr>
          <a:lstStyle/>
          <a:p>
            <a:pPr algn="l"/>
            <a:r>
              <a:rPr lang="es-ES" sz="1600" b="1" dirty="0" err="1">
                <a:solidFill>
                  <a:schemeClr val="tx2"/>
                </a:solidFill>
              </a:rPr>
              <a:t>Mª</a:t>
            </a:r>
            <a:r>
              <a:rPr lang="es-ES" sz="1600" b="1" dirty="0">
                <a:solidFill>
                  <a:schemeClr val="tx2"/>
                </a:solidFill>
              </a:rPr>
              <a:t> Montserrat </a:t>
            </a:r>
            <a:r>
              <a:rPr lang="es-ES" sz="1600" b="1" dirty="0" err="1">
                <a:solidFill>
                  <a:schemeClr val="tx2"/>
                </a:solidFill>
              </a:rPr>
              <a:t>Borrallo</a:t>
            </a:r>
            <a:r>
              <a:rPr lang="es-ES" sz="1600" b="1" dirty="0">
                <a:solidFill>
                  <a:schemeClr val="tx2"/>
                </a:solidFill>
              </a:rPr>
              <a:t> Librado</a:t>
            </a:r>
          </a:p>
          <a:p>
            <a:pPr algn="l"/>
            <a:r>
              <a:rPr lang="es-ES" sz="1600" b="1" dirty="0" err="1">
                <a:solidFill>
                  <a:schemeClr val="tx2"/>
                </a:solidFill>
              </a:rPr>
              <a:t>Mª</a:t>
            </a:r>
            <a:r>
              <a:rPr lang="es-ES" sz="1600" b="1" dirty="0">
                <a:solidFill>
                  <a:schemeClr val="tx2"/>
                </a:solidFill>
              </a:rPr>
              <a:t> José García Lorente</a:t>
            </a:r>
          </a:p>
          <a:p>
            <a:pPr algn="l"/>
            <a:r>
              <a:rPr lang="es-ES" sz="1600" b="1" dirty="0">
                <a:solidFill>
                  <a:schemeClr val="tx2"/>
                </a:solidFill>
              </a:rPr>
              <a:t>I.E.S. Miguel de Cervantes Saavedra de Alcázar de San Juan</a:t>
            </a:r>
          </a:p>
        </p:txBody>
      </p:sp>
    </p:spTree>
    <p:extLst>
      <p:ext uri="{BB962C8B-B14F-4D97-AF65-F5344CB8AC3E}">
        <p14:creationId xmlns:p14="http://schemas.microsoft.com/office/powerpoint/2010/main" val="2029962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lt">
                                    <p:tmPct val="10000"/>
                                  </p:iterate>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400"/>
                                        <p:tgtEl>
                                          <p:spTgt spid="3">
                                            <p:txEl>
                                              <p:pRg st="0" end="0"/>
                                            </p:txEl>
                                          </p:spTgt>
                                        </p:tgtEl>
                                      </p:cBhvr>
                                    </p:animEffect>
                                  </p:childTnLst>
                                </p:cTn>
                              </p:par>
                              <p:par>
                                <p:cTn id="13" presetID="10" presetClass="entr" presetSubtype="0" fill="hold" grpId="0" nodeType="withEffect">
                                  <p:stCondLst>
                                    <p:cond delay="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400"/>
                                        <p:tgtEl>
                                          <p:spTgt spid="3">
                                            <p:txEl>
                                              <p:pRg st="1" end="1"/>
                                            </p:txEl>
                                          </p:spTgt>
                                        </p:tgtEl>
                                      </p:cBhvr>
                                    </p:animEffect>
                                  </p:childTnLst>
                                </p:cTn>
                              </p:par>
                              <p:par>
                                <p:cTn id="16" presetID="10" presetClass="entr" presetSubtype="0" fill="hold" grpId="0" nodeType="withEffect">
                                  <p:stCondLst>
                                    <p:cond delay="0"/>
                                  </p:stCondLst>
                                  <p:iterate type="lt">
                                    <p:tmPct val="10000"/>
                                  </p:iterate>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4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6D37EE4-EA1B-46EE-A54B-5233C63C9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E40E21B7-F229-7EC1-B393-2322CCC3846C}"/>
              </a:ext>
            </a:extLst>
          </p:cNvPr>
          <p:cNvSpPr>
            <a:spLocks noGrp="1"/>
          </p:cNvSpPr>
          <p:nvPr>
            <p:ph type="title"/>
          </p:nvPr>
        </p:nvSpPr>
        <p:spPr>
          <a:xfrm>
            <a:off x="572493" y="238539"/>
            <a:ext cx="11047013" cy="1160893"/>
          </a:xfrm>
        </p:spPr>
        <p:txBody>
          <a:bodyPr anchor="b">
            <a:normAutofit/>
          </a:bodyPr>
          <a:lstStyle/>
          <a:p>
            <a:pPr algn="ctr"/>
            <a:r>
              <a:rPr lang="es-ES" sz="5400" dirty="0"/>
              <a:t>	</a:t>
            </a:r>
            <a:r>
              <a:rPr lang="es-ES" sz="5400" b="1" dirty="0">
                <a:solidFill>
                  <a:schemeClr val="accent2"/>
                </a:solidFill>
              </a:rPr>
              <a:t>EL BLUES DEL ELECTRÓN</a:t>
            </a:r>
          </a:p>
        </p:txBody>
      </p:sp>
      <p:sp>
        <p:nvSpPr>
          <p:cNvPr id="14" name="sketch line">
            <a:extLst>
              <a:ext uri="{FF2B5EF4-FFF2-40B4-BE49-F238E27FC236}">
                <a16:creationId xmlns:a16="http://schemas.microsoft.com/office/drawing/2014/main" id="{927D5270-6648-4CC1-8F78-48BE299CA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767709"/>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n 6">
            <a:extLst>
              <a:ext uri="{FF2B5EF4-FFF2-40B4-BE49-F238E27FC236}">
                <a16:creationId xmlns:a16="http://schemas.microsoft.com/office/drawing/2014/main" id="{183FFE26-AD63-0921-F3C9-1A5AB7039296}"/>
              </a:ext>
            </a:extLst>
          </p:cNvPr>
          <p:cNvPicPr>
            <a:picLocks noChangeAspect="1"/>
          </p:cNvPicPr>
          <p:nvPr/>
        </p:nvPicPr>
        <p:blipFill rotWithShape="1">
          <a:blip r:embed="rId2"/>
          <a:srcRect l="3535" r="2205" b="-1"/>
          <a:stretch/>
        </p:blipFill>
        <p:spPr>
          <a:xfrm>
            <a:off x="572493" y="2591336"/>
            <a:ext cx="2997003" cy="3179544"/>
          </a:xfrm>
          <a:custGeom>
            <a:avLst/>
            <a:gdLst/>
            <a:ahLst/>
            <a:cxnLst/>
            <a:rect l="l" t="t" r="r" b="b"/>
            <a:pathLst>
              <a:path w="3807743" h="6307845">
                <a:moveTo>
                  <a:pt x="723201" y="386"/>
                </a:moveTo>
                <a:cubicBezTo>
                  <a:pt x="853884" y="-4204"/>
                  <a:pt x="1013493" y="33912"/>
                  <a:pt x="1176100" y="22622"/>
                </a:cubicBezTo>
                <a:cubicBezTo>
                  <a:pt x="1230302" y="18859"/>
                  <a:pt x="1281736" y="20622"/>
                  <a:pt x="1331852" y="24473"/>
                </a:cubicBezTo>
                <a:lnTo>
                  <a:pt x="1439547" y="34944"/>
                </a:lnTo>
                <a:lnTo>
                  <a:pt x="1484197" y="36226"/>
                </a:lnTo>
                <a:cubicBezTo>
                  <a:pt x="1535166" y="35421"/>
                  <a:pt x="1586369" y="31625"/>
                  <a:pt x="1636625" y="22622"/>
                </a:cubicBezTo>
                <a:cubicBezTo>
                  <a:pt x="1686882" y="13619"/>
                  <a:pt x="1729837" y="10653"/>
                  <a:pt x="1768740" y="10885"/>
                </a:cubicBezTo>
                <a:lnTo>
                  <a:pt x="1829538" y="15086"/>
                </a:lnTo>
                <a:lnTo>
                  <a:pt x="1869968" y="7996"/>
                </a:lnTo>
                <a:cubicBezTo>
                  <a:pt x="1953577" y="-31"/>
                  <a:pt x="2036989" y="9808"/>
                  <a:pt x="2112925" y="20118"/>
                </a:cubicBezTo>
                <a:lnTo>
                  <a:pt x="2119331" y="20977"/>
                </a:lnTo>
                <a:lnTo>
                  <a:pt x="2221855" y="13374"/>
                </a:lnTo>
                <a:cubicBezTo>
                  <a:pt x="2261207" y="12845"/>
                  <a:pt x="2298379" y="14359"/>
                  <a:pt x="2333484" y="16393"/>
                </a:cubicBezTo>
                <a:lnTo>
                  <a:pt x="2372613" y="18812"/>
                </a:lnTo>
                <a:lnTo>
                  <a:pt x="2404945" y="9387"/>
                </a:lnTo>
                <a:cubicBezTo>
                  <a:pt x="2452532" y="1754"/>
                  <a:pt x="2506192" y="9333"/>
                  <a:pt x="2561622" y="17814"/>
                </a:cubicBezTo>
                <a:lnTo>
                  <a:pt x="2583950" y="20591"/>
                </a:lnTo>
                <a:lnTo>
                  <a:pt x="2643527" y="20319"/>
                </a:lnTo>
                <a:cubicBezTo>
                  <a:pt x="2669677" y="20426"/>
                  <a:pt x="2697963" y="20717"/>
                  <a:pt x="2727392" y="21103"/>
                </a:cubicBezTo>
                <a:lnTo>
                  <a:pt x="2786908" y="21989"/>
                </a:lnTo>
                <a:lnTo>
                  <a:pt x="2846459" y="13267"/>
                </a:lnTo>
                <a:cubicBezTo>
                  <a:pt x="2896401" y="10176"/>
                  <a:pt x="2960607" y="12733"/>
                  <a:pt x="3036361" y="17072"/>
                </a:cubicBezTo>
                <a:lnTo>
                  <a:pt x="3129100" y="22671"/>
                </a:lnTo>
                <a:lnTo>
                  <a:pt x="3130653" y="22622"/>
                </a:lnTo>
                <a:cubicBezTo>
                  <a:pt x="3178874" y="19804"/>
                  <a:pt x="3260845" y="26231"/>
                  <a:pt x="3352422" y="32691"/>
                </a:cubicBezTo>
                <a:lnTo>
                  <a:pt x="3362608" y="33356"/>
                </a:lnTo>
                <a:lnTo>
                  <a:pt x="3446036" y="35579"/>
                </a:lnTo>
                <a:cubicBezTo>
                  <a:pt x="3550323" y="36566"/>
                  <a:pt x="3662083" y="33535"/>
                  <a:pt x="3778601" y="22622"/>
                </a:cubicBezTo>
                <a:cubicBezTo>
                  <a:pt x="3793981" y="243672"/>
                  <a:pt x="3764152" y="318695"/>
                  <a:pt x="3778601" y="467157"/>
                </a:cubicBezTo>
                <a:cubicBezTo>
                  <a:pt x="3790077" y="557563"/>
                  <a:pt x="3783697" y="684218"/>
                  <a:pt x="3777639" y="811856"/>
                </a:cubicBezTo>
                <a:lnTo>
                  <a:pt x="3773760" y="922625"/>
                </a:lnTo>
                <a:lnTo>
                  <a:pt x="3778601" y="974384"/>
                </a:lnTo>
                <a:cubicBezTo>
                  <a:pt x="3785784" y="1003717"/>
                  <a:pt x="3785160" y="1041120"/>
                  <a:pt x="3781239" y="1085904"/>
                </a:cubicBezTo>
                <a:lnTo>
                  <a:pt x="3776107" y="1132519"/>
                </a:lnTo>
                <a:lnTo>
                  <a:pt x="3778601" y="1162456"/>
                </a:lnTo>
                <a:cubicBezTo>
                  <a:pt x="3791360" y="1256797"/>
                  <a:pt x="3774958" y="1367020"/>
                  <a:pt x="3763568" y="1469787"/>
                </a:cubicBezTo>
                <a:lnTo>
                  <a:pt x="3758806" y="1520515"/>
                </a:lnTo>
                <a:lnTo>
                  <a:pt x="3760417" y="1549437"/>
                </a:lnTo>
                <a:cubicBezTo>
                  <a:pt x="3764298" y="1588133"/>
                  <a:pt x="3770171" y="1628243"/>
                  <a:pt x="3778601" y="1669683"/>
                </a:cubicBezTo>
                <a:cubicBezTo>
                  <a:pt x="3846039" y="2001203"/>
                  <a:pt x="3774784" y="2142285"/>
                  <a:pt x="3778601" y="2364982"/>
                </a:cubicBezTo>
                <a:lnTo>
                  <a:pt x="3776565" y="2406088"/>
                </a:lnTo>
                <a:lnTo>
                  <a:pt x="3778601" y="2427673"/>
                </a:lnTo>
                <a:cubicBezTo>
                  <a:pt x="3821357" y="2695960"/>
                  <a:pt x="3735684" y="2699438"/>
                  <a:pt x="3778601" y="2809517"/>
                </a:cubicBezTo>
                <a:cubicBezTo>
                  <a:pt x="3789330" y="2837037"/>
                  <a:pt x="3791666" y="2872927"/>
                  <a:pt x="3789892" y="2914654"/>
                </a:cubicBezTo>
                <a:lnTo>
                  <a:pt x="3784971" y="2966248"/>
                </a:lnTo>
                <a:lnTo>
                  <a:pt x="3796722" y="3024078"/>
                </a:lnTo>
                <a:cubicBezTo>
                  <a:pt x="3809238" y="3115139"/>
                  <a:pt x="3806232" y="3210898"/>
                  <a:pt x="3799338" y="3302850"/>
                </a:cubicBezTo>
                <a:lnTo>
                  <a:pt x="3787405" y="3438354"/>
                </a:lnTo>
                <a:lnTo>
                  <a:pt x="3790719" y="3460532"/>
                </a:lnTo>
                <a:cubicBezTo>
                  <a:pt x="3797323" y="3541872"/>
                  <a:pt x="3789007" y="3624193"/>
                  <a:pt x="3780361" y="3709762"/>
                </a:cubicBezTo>
                <a:lnTo>
                  <a:pt x="3780169" y="3712283"/>
                </a:lnTo>
                <a:lnTo>
                  <a:pt x="3781239" y="3768266"/>
                </a:lnTo>
                <a:cubicBezTo>
                  <a:pt x="3780994" y="3815588"/>
                  <a:pt x="3779902" y="3863939"/>
                  <a:pt x="3778794" y="3912511"/>
                </a:cubicBezTo>
                <a:lnTo>
                  <a:pt x="3776324" y="4054010"/>
                </a:lnTo>
                <a:lnTo>
                  <a:pt x="3778601" y="4074733"/>
                </a:lnTo>
                <a:cubicBezTo>
                  <a:pt x="3822365" y="4336760"/>
                  <a:pt x="3765189" y="4482586"/>
                  <a:pt x="3778601" y="4644650"/>
                </a:cubicBezTo>
                <a:cubicBezTo>
                  <a:pt x="3781954" y="4685166"/>
                  <a:pt x="3782850" y="4718916"/>
                  <a:pt x="3782504" y="4749344"/>
                </a:cubicBezTo>
                <a:lnTo>
                  <a:pt x="3780512" y="4796832"/>
                </a:lnTo>
                <a:lnTo>
                  <a:pt x="3786260" y="4877451"/>
                </a:lnTo>
                <a:cubicBezTo>
                  <a:pt x="3786165" y="4918212"/>
                  <a:pt x="3784020" y="4964155"/>
                  <a:pt x="3781623" y="5015963"/>
                </a:cubicBezTo>
                <a:lnTo>
                  <a:pt x="3779076" y="5087925"/>
                </a:lnTo>
                <a:lnTo>
                  <a:pt x="3779599" y="5155456"/>
                </a:lnTo>
                <a:lnTo>
                  <a:pt x="3775907" y="5219073"/>
                </a:lnTo>
                <a:lnTo>
                  <a:pt x="3778601" y="5402640"/>
                </a:lnTo>
                <a:cubicBezTo>
                  <a:pt x="3780494" y="5441637"/>
                  <a:pt x="3781680" y="5475146"/>
                  <a:pt x="3782335" y="5504141"/>
                </a:cubicBezTo>
                <a:lnTo>
                  <a:pt x="3782798" y="5566951"/>
                </a:lnTo>
                <a:lnTo>
                  <a:pt x="3786885" y="5599303"/>
                </a:lnTo>
                <a:cubicBezTo>
                  <a:pt x="3799534" y="5776838"/>
                  <a:pt x="3769350" y="6111156"/>
                  <a:pt x="3778601" y="6291711"/>
                </a:cubicBezTo>
                <a:cubicBezTo>
                  <a:pt x="3687392" y="6306733"/>
                  <a:pt x="3632350" y="6304889"/>
                  <a:pt x="3574752" y="6300212"/>
                </a:cubicBezTo>
                <a:lnTo>
                  <a:pt x="3545837" y="6297718"/>
                </a:lnTo>
                <a:lnTo>
                  <a:pt x="3527963" y="6296834"/>
                </a:lnTo>
                <a:cubicBezTo>
                  <a:pt x="3482151" y="6294419"/>
                  <a:pt x="3430025" y="6291672"/>
                  <a:pt x="3355561" y="6291711"/>
                </a:cubicBezTo>
                <a:cubicBezTo>
                  <a:pt x="3304843" y="6293555"/>
                  <a:pt x="3262749" y="6292377"/>
                  <a:pt x="3225711" y="6290098"/>
                </a:cubicBezTo>
                <a:lnTo>
                  <a:pt x="3218247" y="6289525"/>
                </a:lnTo>
                <a:lnTo>
                  <a:pt x="3198550" y="6289212"/>
                </a:lnTo>
                <a:cubicBezTo>
                  <a:pt x="3144315" y="6287803"/>
                  <a:pt x="3088976" y="6286105"/>
                  <a:pt x="3034921" y="6284968"/>
                </a:cubicBezTo>
                <a:lnTo>
                  <a:pt x="2973802" y="6284626"/>
                </a:lnTo>
                <a:lnTo>
                  <a:pt x="2932520" y="6291711"/>
                </a:lnTo>
                <a:cubicBezTo>
                  <a:pt x="2893699" y="6300111"/>
                  <a:pt x="2847670" y="6301992"/>
                  <a:pt x="2797581" y="6300669"/>
                </a:cubicBezTo>
                <a:lnTo>
                  <a:pt x="2672392" y="6292599"/>
                </a:lnTo>
                <a:lnTo>
                  <a:pt x="2629726" y="6293120"/>
                </a:lnTo>
                <a:lnTo>
                  <a:pt x="2540544" y="6284698"/>
                </a:lnTo>
                <a:lnTo>
                  <a:pt x="2473475" y="6280786"/>
                </a:lnTo>
                <a:cubicBezTo>
                  <a:pt x="2419724" y="6279900"/>
                  <a:pt x="2368202" y="6282437"/>
                  <a:pt x="2322057" y="6291711"/>
                </a:cubicBezTo>
                <a:cubicBezTo>
                  <a:pt x="2275912" y="6300985"/>
                  <a:pt x="2236301" y="6305003"/>
                  <a:pt x="2199195" y="6305968"/>
                </a:cubicBezTo>
                <a:lnTo>
                  <a:pt x="2094190" y="6302012"/>
                </a:lnTo>
                <a:lnTo>
                  <a:pt x="2029724" y="6307766"/>
                </a:lnTo>
                <a:cubicBezTo>
                  <a:pt x="1971866" y="6308389"/>
                  <a:pt x="1916420" y="6305265"/>
                  <a:pt x="1864312" y="6301339"/>
                </a:cubicBezTo>
                <a:lnTo>
                  <a:pt x="1761307" y="6293375"/>
                </a:lnTo>
                <a:lnTo>
                  <a:pt x="1745972" y="6293782"/>
                </a:lnTo>
                <a:cubicBezTo>
                  <a:pt x="1699734" y="6294177"/>
                  <a:pt x="1664143" y="6292827"/>
                  <a:pt x="1633352" y="6291083"/>
                </a:cubicBezTo>
                <a:lnTo>
                  <a:pt x="1621369" y="6290324"/>
                </a:lnTo>
                <a:lnTo>
                  <a:pt x="1599140" y="6291711"/>
                </a:lnTo>
                <a:cubicBezTo>
                  <a:pt x="1564093" y="6296354"/>
                  <a:pt x="1527169" y="6296254"/>
                  <a:pt x="1488567" y="6294097"/>
                </a:cubicBezTo>
                <a:lnTo>
                  <a:pt x="1429716" y="6289243"/>
                </a:lnTo>
                <a:lnTo>
                  <a:pt x="1401008" y="6291711"/>
                </a:lnTo>
                <a:cubicBezTo>
                  <a:pt x="1314301" y="6301163"/>
                  <a:pt x="1222976" y="6299856"/>
                  <a:pt x="1127367" y="6296839"/>
                </a:cubicBezTo>
                <a:lnTo>
                  <a:pt x="1062601" y="6295730"/>
                </a:lnTo>
                <a:lnTo>
                  <a:pt x="964991" y="6305909"/>
                </a:lnTo>
                <a:cubicBezTo>
                  <a:pt x="833250" y="6307778"/>
                  <a:pt x="714190" y="6280255"/>
                  <a:pt x="603122" y="6291711"/>
                </a:cubicBezTo>
                <a:cubicBezTo>
                  <a:pt x="455032" y="6306986"/>
                  <a:pt x="261206" y="6260346"/>
                  <a:pt x="30143" y="6291711"/>
                </a:cubicBezTo>
                <a:cubicBezTo>
                  <a:pt x="-1198" y="6167281"/>
                  <a:pt x="7291" y="6044138"/>
                  <a:pt x="19371" y="5934598"/>
                </a:cubicBezTo>
                <a:lnTo>
                  <a:pt x="33559" y="5801663"/>
                </a:lnTo>
                <a:lnTo>
                  <a:pt x="30143" y="5784485"/>
                </a:lnTo>
                <a:cubicBezTo>
                  <a:pt x="7257" y="5691455"/>
                  <a:pt x="7506" y="5585492"/>
                  <a:pt x="13352" y="5476692"/>
                </a:cubicBezTo>
                <a:lnTo>
                  <a:pt x="21882" y="5346809"/>
                </a:lnTo>
                <a:lnTo>
                  <a:pt x="22064" y="5339439"/>
                </a:lnTo>
                <a:lnTo>
                  <a:pt x="29601" y="5166357"/>
                </a:lnTo>
                <a:lnTo>
                  <a:pt x="30143" y="5151877"/>
                </a:lnTo>
                <a:cubicBezTo>
                  <a:pt x="30018" y="5125783"/>
                  <a:pt x="30111" y="5102484"/>
                  <a:pt x="30346" y="5081409"/>
                </a:cubicBezTo>
                <a:lnTo>
                  <a:pt x="30433" y="5076663"/>
                </a:lnTo>
                <a:lnTo>
                  <a:pt x="30143" y="4963804"/>
                </a:lnTo>
                <a:cubicBezTo>
                  <a:pt x="27040" y="4910138"/>
                  <a:pt x="27067" y="4856021"/>
                  <a:pt x="28459" y="4800989"/>
                </a:cubicBezTo>
                <a:lnTo>
                  <a:pt x="30399" y="4750796"/>
                </a:lnTo>
                <a:lnTo>
                  <a:pt x="31514" y="4666872"/>
                </a:lnTo>
                <a:lnTo>
                  <a:pt x="34697" y="4639551"/>
                </a:lnTo>
                <a:lnTo>
                  <a:pt x="34963" y="4632686"/>
                </a:lnTo>
                <a:cubicBezTo>
                  <a:pt x="37318" y="4575362"/>
                  <a:pt x="39271" y="4516661"/>
                  <a:pt x="39056" y="4456118"/>
                </a:cubicBezTo>
                <a:lnTo>
                  <a:pt x="36996" y="4412759"/>
                </a:lnTo>
                <a:lnTo>
                  <a:pt x="30143" y="4388188"/>
                </a:lnTo>
                <a:cubicBezTo>
                  <a:pt x="7389" y="4328002"/>
                  <a:pt x="11492" y="4256950"/>
                  <a:pt x="19232" y="4188739"/>
                </a:cubicBezTo>
                <a:lnTo>
                  <a:pt x="23985" y="4147809"/>
                </a:lnTo>
                <a:lnTo>
                  <a:pt x="23690" y="4087290"/>
                </a:lnTo>
                <a:lnTo>
                  <a:pt x="29097" y="3984687"/>
                </a:lnTo>
                <a:lnTo>
                  <a:pt x="28035" y="3962690"/>
                </a:lnTo>
                <a:cubicBezTo>
                  <a:pt x="28525" y="3945828"/>
                  <a:pt x="30052" y="3926691"/>
                  <a:pt x="32148" y="3905387"/>
                </a:cubicBezTo>
                <a:lnTo>
                  <a:pt x="34754" y="3881032"/>
                </a:lnTo>
                <a:lnTo>
                  <a:pt x="39206" y="3802233"/>
                </a:lnTo>
                <a:cubicBezTo>
                  <a:pt x="39778" y="3763353"/>
                  <a:pt x="37619" y="3728800"/>
                  <a:pt x="30143" y="3698588"/>
                </a:cubicBezTo>
                <a:cubicBezTo>
                  <a:pt x="7714" y="3607954"/>
                  <a:pt x="33117" y="3482508"/>
                  <a:pt x="36579" y="3365983"/>
                </a:cubicBezTo>
                <a:lnTo>
                  <a:pt x="36510" y="3356621"/>
                </a:lnTo>
                <a:lnTo>
                  <a:pt x="30143" y="3311044"/>
                </a:lnTo>
                <a:cubicBezTo>
                  <a:pt x="14271" y="3224157"/>
                  <a:pt x="11445" y="3149243"/>
                  <a:pt x="14856" y="3082749"/>
                </a:cubicBezTo>
                <a:lnTo>
                  <a:pt x="22229" y="3005366"/>
                </a:lnTo>
                <a:lnTo>
                  <a:pt x="27244" y="2895198"/>
                </a:lnTo>
                <a:cubicBezTo>
                  <a:pt x="29143" y="2848776"/>
                  <a:pt x="30527" y="2799531"/>
                  <a:pt x="30143" y="2746826"/>
                </a:cubicBezTo>
                <a:lnTo>
                  <a:pt x="36784" y="2638240"/>
                </a:lnTo>
                <a:lnTo>
                  <a:pt x="30143" y="2615745"/>
                </a:lnTo>
                <a:cubicBezTo>
                  <a:pt x="-20952" y="2495890"/>
                  <a:pt x="17898" y="2340273"/>
                  <a:pt x="37923" y="2201958"/>
                </a:cubicBezTo>
                <a:lnTo>
                  <a:pt x="42734" y="2158379"/>
                </a:lnTo>
                <a:lnTo>
                  <a:pt x="30143" y="2114218"/>
                </a:lnTo>
                <a:cubicBezTo>
                  <a:pt x="2269" y="2040950"/>
                  <a:pt x="-2735" y="1972014"/>
                  <a:pt x="1162" y="1906697"/>
                </a:cubicBezTo>
                <a:lnTo>
                  <a:pt x="6289" y="1854885"/>
                </a:lnTo>
                <a:lnTo>
                  <a:pt x="8053" y="1809168"/>
                </a:lnTo>
                <a:cubicBezTo>
                  <a:pt x="9832" y="1790244"/>
                  <a:pt x="12470" y="1771472"/>
                  <a:pt x="15415" y="1752867"/>
                </a:cubicBezTo>
                <a:lnTo>
                  <a:pt x="30925" y="1652561"/>
                </a:lnTo>
                <a:lnTo>
                  <a:pt x="30143" y="1606992"/>
                </a:lnTo>
                <a:cubicBezTo>
                  <a:pt x="28397" y="1588584"/>
                  <a:pt x="27931" y="1568665"/>
                  <a:pt x="28348" y="1547550"/>
                </a:cubicBezTo>
                <a:lnTo>
                  <a:pt x="29206" y="1531212"/>
                </a:lnTo>
                <a:lnTo>
                  <a:pt x="23637" y="1487282"/>
                </a:lnTo>
                <a:cubicBezTo>
                  <a:pt x="16479" y="1367166"/>
                  <a:pt x="59638" y="1246041"/>
                  <a:pt x="30143" y="1156757"/>
                </a:cubicBezTo>
                <a:cubicBezTo>
                  <a:pt x="21716" y="1131248"/>
                  <a:pt x="18318" y="1090735"/>
                  <a:pt x="17757" y="1041370"/>
                </a:cubicBezTo>
                <a:lnTo>
                  <a:pt x="18463" y="985697"/>
                </a:lnTo>
                <a:lnTo>
                  <a:pt x="16239" y="975915"/>
                </a:lnTo>
                <a:cubicBezTo>
                  <a:pt x="13541" y="957312"/>
                  <a:pt x="12597" y="940330"/>
                  <a:pt x="12862" y="924477"/>
                </a:cubicBezTo>
                <a:lnTo>
                  <a:pt x="23640" y="845857"/>
                </a:lnTo>
                <a:lnTo>
                  <a:pt x="30907" y="688163"/>
                </a:lnTo>
                <a:lnTo>
                  <a:pt x="31375" y="662715"/>
                </a:lnTo>
                <a:lnTo>
                  <a:pt x="30143" y="655230"/>
                </a:lnTo>
                <a:cubicBezTo>
                  <a:pt x="20345" y="615334"/>
                  <a:pt x="17924" y="569960"/>
                  <a:pt x="19185" y="520814"/>
                </a:cubicBezTo>
                <a:lnTo>
                  <a:pt x="26662" y="415314"/>
                </a:lnTo>
                <a:lnTo>
                  <a:pt x="25635" y="383217"/>
                </a:lnTo>
                <a:cubicBezTo>
                  <a:pt x="25461" y="243905"/>
                  <a:pt x="35455" y="113017"/>
                  <a:pt x="30143" y="22622"/>
                </a:cubicBezTo>
                <a:cubicBezTo>
                  <a:pt x="90096" y="13526"/>
                  <a:pt x="146841" y="12585"/>
                  <a:pt x="200495" y="15390"/>
                </a:cubicBezTo>
                <a:lnTo>
                  <a:pt x="324102" y="27794"/>
                </a:lnTo>
                <a:lnTo>
                  <a:pt x="329634" y="27979"/>
                </a:lnTo>
                <a:cubicBezTo>
                  <a:pt x="398332" y="30204"/>
                  <a:pt x="468106" y="31425"/>
                  <a:pt x="551798" y="27886"/>
                </a:cubicBezTo>
                <a:lnTo>
                  <a:pt x="592464" y="25476"/>
                </a:lnTo>
                <a:lnTo>
                  <a:pt x="603122" y="22622"/>
                </a:lnTo>
                <a:cubicBezTo>
                  <a:pt x="639294" y="8191"/>
                  <a:pt x="679641" y="1916"/>
                  <a:pt x="723201" y="386"/>
                </a:cubicBezTo>
                <a:close/>
              </a:path>
            </a:pathLst>
          </a:custGeom>
        </p:spPr>
      </p:pic>
      <p:sp>
        <p:nvSpPr>
          <p:cNvPr id="3" name="Marcador de contenido 2">
            <a:extLst>
              <a:ext uri="{FF2B5EF4-FFF2-40B4-BE49-F238E27FC236}">
                <a16:creationId xmlns:a16="http://schemas.microsoft.com/office/drawing/2014/main" id="{7E6B42BA-FC5D-F03C-27AA-EA20B66D45A0}"/>
              </a:ext>
            </a:extLst>
          </p:cNvPr>
          <p:cNvSpPr>
            <a:spLocks noGrp="1"/>
          </p:cNvSpPr>
          <p:nvPr>
            <p:ph idx="1"/>
          </p:nvPr>
        </p:nvSpPr>
        <p:spPr>
          <a:xfrm>
            <a:off x="4023360" y="2071316"/>
            <a:ext cx="7596147" cy="4529856"/>
          </a:xfrm>
        </p:spPr>
        <p:txBody>
          <a:bodyPr anchor="t">
            <a:normAutofit fontScale="92500" lnSpcReduction="10000"/>
          </a:bodyPr>
          <a:lstStyle/>
          <a:p>
            <a:pPr marL="342900" lvl="0" indent="-342900" algn="just">
              <a:buFont typeface="+mj-lt"/>
              <a:buAutoNum type="arabicPeriod"/>
            </a:pPr>
            <a:r>
              <a:rPr lang="es-ES" sz="2400" dirty="0">
                <a:effectLst/>
                <a:latin typeface="Times New Roman" panose="02020603050405020304" pitchFamily="18" charset="0"/>
                <a:ea typeface="Calibri" panose="020F0502020204030204" pitchFamily="34" charset="0"/>
                <a:cs typeface="Times New Roman" panose="02020603050405020304" pitchFamily="18" charset="0"/>
              </a:rPr>
              <a:t>¿Qué quiere decir que fuese una pasa para Thomson? Busca también qué otro científico trabajó con Thomson para desarrollar este modelo.</a:t>
            </a:r>
            <a:endParaRPr lang="es-E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mj-lt"/>
              <a:buAutoNum type="arabicPeriod"/>
            </a:pPr>
            <a:r>
              <a:rPr lang="es-ES" sz="2400" dirty="0">
                <a:effectLst/>
                <a:latin typeface="Times New Roman" panose="02020603050405020304" pitchFamily="18" charset="0"/>
                <a:ea typeface="Calibri" panose="020F0502020204030204" pitchFamily="34" charset="0"/>
                <a:cs typeface="Times New Roman" panose="02020603050405020304" pitchFamily="18" charset="0"/>
              </a:rPr>
              <a:t>¿Por qué crees que dice que Bohr casi lo abrasa?</a:t>
            </a:r>
            <a:endParaRPr lang="es-E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mj-lt"/>
              <a:buAutoNum type="arabicPeriod"/>
            </a:pPr>
            <a:r>
              <a:rPr lang="es-ES" sz="2400" dirty="0">
                <a:effectLst/>
                <a:latin typeface="Times New Roman" panose="02020603050405020304" pitchFamily="18" charset="0"/>
                <a:ea typeface="Calibri" panose="020F0502020204030204" pitchFamily="34" charset="0"/>
                <a:cs typeface="Times New Roman" panose="02020603050405020304" pitchFamily="18" charset="0"/>
              </a:rPr>
              <a:t>En un momento del texto se nombra la contribución de Schrödinger al concepto de electrón, ¿qué dice el te</a:t>
            </a:r>
            <a:r>
              <a:rPr lang="es-ES" sz="2400" dirty="0">
                <a:latin typeface="Times New Roman" panose="02020603050405020304" pitchFamily="18" charset="0"/>
                <a:ea typeface="Calibri" panose="020F0502020204030204" pitchFamily="34" charset="0"/>
                <a:cs typeface="Times New Roman" panose="02020603050405020304" pitchFamily="18" charset="0"/>
              </a:rPr>
              <a:t>xto concretamente, sobre esto</a:t>
            </a:r>
            <a:r>
              <a:rPr lang="es-ES" sz="2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s-E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mj-lt"/>
              <a:buAutoNum type="arabicPeriod"/>
            </a:pPr>
            <a:r>
              <a:rPr lang="es-ES" sz="2400" dirty="0">
                <a:effectLst/>
                <a:latin typeface="Times New Roman" panose="02020603050405020304" pitchFamily="18" charset="0"/>
                <a:ea typeface="Calibri" panose="020F0502020204030204" pitchFamily="34" charset="0"/>
                <a:cs typeface="Times New Roman" panose="02020603050405020304" pitchFamily="18" charset="0"/>
              </a:rPr>
              <a:t>¿Quién habló por primera vez de cada uno de los números cuánticos? </a:t>
            </a:r>
            <a:endParaRPr lang="es-E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mj-lt"/>
              <a:buAutoNum type="arabicPeriod"/>
            </a:pPr>
            <a:r>
              <a:rPr lang="es-ES" sz="2400" dirty="0">
                <a:effectLst/>
                <a:latin typeface="Times New Roman" panose="02020603050405020304" pitchFamily="18" charset="0"/>
                <a:ea typeface="Calibri" panose="020F0502020204030204" pitchFamily="34" charset="0"/>
                <a:cs typeface="Times New Roman" panose="02020603050405020304" pitchFamily="18" charset="0"/>
              </a:rPr>
              <a:t>Enumera varias particularidades que has aprendido nuevas sobre el electrón en el texto y busca información sobre ellas.</a:t>
            </a:r>
            <a:endParaRPr lang="es-E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800"/>
              </a:spcAft>
              <a:buFont typeface="+mj-lt"/>
              <a:buAutoNum type="arabicPeriod"/>
            </a:pPr>
            <a:r>
              <a:rPr lang="es-ES" sz="2400" dirty="0">
                <a:effectLst/>
                <a:latin typeface="Times New Roman" panose="02020603050405020304" pitchFamily="18" charset="0"/>
                <a:ea typeface="Calibri" panose="020F0502020204030204" pitchFamily="34" charset="0"/>
                <a:cs typeface="Times New Roman" panose="02020603050405020304" pitchFamily="18" charset="0"/>
              </a:rPr>
              <a:t>En el vídeo aparece un mensaje donde el electrón busca algo ¿qué quiere decir ese mensaje?</a:t>
            </a:r>
            <a:endParaRPr lang="es-E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799630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21AC6A30-4F22-4C0F-B278-19C5B8A80C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B4335AD-65B1-44E4-90AF-264024FE4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12191999"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F002E0C1-F4F7-1C6F-92A0-68DBA67E474F}"/>
              </a:ext>
            </a:extLst>
          </p:cNvPr>
          <p:cNvSpPr>
            <a:spLocks noGrp="1"/>
          </p:cNvSpPr>
          <p:nvPr>
            <p:ph type="title"/>
          </p:nvPr>
        </p:nvSpPr>
        <p:spPr>
          <a:xfrm>
            <a:off x="3741766" y="221519"/>
            <a:ext cx="4267200" cy="1351472"/>
          </a:xfrm>
        </p:spPr>
        <p:txBody>
          <a:bodyPr>
            <a:normAutofit/>
          </a:bodyPr>
          <a:lstStyle/>
          <a:p>
            <a:pPr algn="ctr"/>
            <a:r>
              <a:rPr lang="es-ES" dirty="0">
                <a:solidFill>
                  <a:schemeClr val="tx1">
                    <a:lumMod val="85000"/>
                    <a:lumOff val="15000"/>
                  </a:schemeClr>
                </a:solidFill>
              </a:rPr>
              <a:t>EL PLACER DE LEER</a:t>
            </a:r>
          </a:p>
        </p:txBody>
      </p:sp>
      <p:pic>
        <p:nvPicPr>
          <p:cNvPr id="6" name="Imagen 5">
            <a:extLst>
              <a:ext uri="{FF2B5EF4-FFF2-40B4-BE49-F238E27FC236}">
                <a16:creationId xmlns:a16="http://schemas.microsoft.com/office/drawing/2014/main" id="{7B150497-F801-906D-86E5-FFE6CBFE866B}"/>
              </a:ext>
            </a:extLst>
          </p:cNvPr>
          <p:cNvPicPr>
            <a:picLocks noChangeAspect="1"/>
          </p:cNvPicPr>
          <p:nvPr/>
        </p:nvPicPr>
        <p:blipFill rotWithShape="1">
          <a:blip r:embed="rId2"/>
          <a:srcRect l="45202" r="14381"/>
          <a:stretch/>
        </p:blipFill>
        <p:spPr>
          <a:xfrm>
            <a:off x="3" y="1"/>
            <a:ext cx="3695699" cy="6858001"/>
          </a:xfrm>
          <a:custGeom>
            <a:avLst/>
            <a:gdLst/>
            <a:ahLst/>
            <a:cxnLst/>
            <a:rect l="l" t="t" r="r" b="b"/>
            <a:pathLst>
              <a:path w="3695699" h="6858001">
                <a:moveTo>
                  <a:pt x="0" y="0"/>
                </a:moveTo>
                <a:lnTo>
                  <a:pt x="3435129" y="0"/>
                </a:lnTo>
                <a:lnTo>
                  <a:pt x="3430599" y="17349"/>
                </a:lnTo>
                <a:cubicBezTo>
                  <a:pt x="3437542" y="19835"/>
                  <a:pt x="3423757" y="30822"/>
                  <a:pt x="3427683" y="38871"/>
                </a:cubicBezTo>
                <a:cubicBezTo>
                  <a:pt x="3431230" y="44698"/>
                  <a:pt x="3427877" y="49388"/>
                  <a:pt x="3427096" y="55116"/>
                </a:cubicBezTo>
                <a:cubicBezTo>
                  <a:pt x="3429620" y="62945"/>
                  <a:pt x="3421946" y="87211"/>
                  <a:pt x="3417356" y="93331"/>
                </a:cubicBezTo>
                <a:cubicBezTo>
                  <a:pt x="3401974" y="107607"/>
                  <a:pt x="3409629" y="143436"/>
                  <a:pt x="3397765" y="155370"/>
                </a:cubicBezTo>
                <a:cubicBezTo>
                  <a:pt x="3395800" y="159886"/>
                  <a:pt x="3394789" y="164378"/>
                  <a:pt x="3394373" y="168831"/>
                </a:cubicBezTo>
                <a:lnTo>
                  <a:pt x="3394553" y="181402"/>
                </a:lnTo>
                <a:lnTo>
                  <a:pt x="3397293" y="185192"/>
                </a:lnTo>
                <a:lnTo>
                  <a:pt x="3395923" y="192756"/>
                </a:lnTo>
                <a:cubicBezTo>
                  <a:pt x="3396018" y="193497"/>
                  <a:pt x="3396112" y="194237"/>
                  <a:pt x="3396207" y="194978"/>
                </a:cubicBezTo>
                <a:cubicBezTo>
                  <a:pt x="3396531" y="199154"/>
                  <a:pt x="3396856" y="203330"/>
                  <a:pt x="3397180" y="207506"/>
                </a:cubicBezTo>
                <a:cubicBezTo>
                  <a:pt x="3382438" y="200939"/>
                  <a:pt x="3394549" y="241317"/>
                  <a:pt x="3383191" y="229051"/>
                </a:cubicBezTo>
                <a:cubicBezTo>
                  <a:pt x="3382519" y="234401"/>
                  <a:pt x="3381383" y="237332"/>
                  <a:pt x="3380194" y="239137"/>
                </a:cubicBezTo>
                <a:lnTo>
                  <a:pt x="3349267" y="310262"/>
                </a:lnTo>
                <a:lnTo>
                  <a:pt x="3344455" y="381704"/>
                </a:lnTo>
                <a:cubicBezTo>
                  <a:pt x="3343420" y="464598"/>
                  <a:pt x="3338482" y="511985"/>
                  <a:pt x="3327551" y="571873"/>
                </a:cubicBezTo>
                <a:cubicBezTo>
                  <a:pt x="3316620" y="631761"/>
                  <a:pt x="3309762" y="702429"/>
                  <a:pt x="3278869" y="741030"/>
                </a:cubicBezTo>
                <a:lnTo>
                  <a:pt x="3239259" y="957888"/>
                </a:lnTo>
                <a:cubicBezTo>
                  <a:pt x="3267597" y="1021376"/>
                  <a:pt x="3235647" y="1004478"/>
                  <a:pt x="3243890" y="1047869"/>
                </a:cubicBezTo>
                <a:cubicBezTo>
                  <a:pt x="3245988" y="1077107"/>
                  <a:pt x="3228006" y="1101189"/>
                  <a:pt x="3221700" y="1118244"/>
                </a:cubicBezTo>
                <a:cubicBezTo>
                  <a:pt x="3220198" y="1120922"/>
                  <a:pt x="3213346" y="1188569"/>
                  <a:pt x="3211078" y="1190394"/>
                </a:cubicBezTo>
                <a:cubicBezTo>
                  <a:pt x="3204899" y="1218939"/>
                  <a:pt x="3210276" y="1253036"/>
                  <a:pt x="3199704" y="1304585"/>
                </a:cubicBezTo>
                <a:cubicBezTo>
                  <a:pt x="3199438" y="1346246"/>
                  <a:pt x="3168623" y="1413431"/>
                  <a:pt x="3167741" y="1449444"/>
                </a:cubicBezTo>
                <a:cubicBezTo>
                  <a:pt x="3180911" y="1471132"/>
                  <a:pt x="3193362" y="1499173"/>
                  <a:pt x="3194410" y="1520667"/>
                </a:cubicBezTo>
                <a:cubicBezTo>
                  <a:pt x="3181228" y="1513763"/>
                  <a:pt x="3199978" y="1547097"/>
                  <a:pt x="3184473" y="1547038"/>
                </a:cubicBezTo>
                <a:cubicBezTo>
                  <a:pt x="3185153" y="1550949"/>
                  <a:pt x="3186303" y="1554741"/>
                  <a:pt x="3187573" y="1558550"/>
                </a:cubicBezTo>
                <a:lnTo>
                  <a:pt x="3188231" y="1560544"/>
                </a:lnTo>
                <a:lnTo>
                  <a:pt x="3188195" y="1568317"/>
                </a:lnTo>
                <a:lnTo>
                  <a:pt x="3191518" y="1570772"/>
                </a:lnTo>
                <a:lnTo>
                  <a:pt x="3193853" y="1582659"/>
                </a:lnTo>
                <a:cubicBezTo>
                  <a:pt x="3194213" y="1587070"/>
                  <a:pt x="3193997" y="1591769"/>
                  <a:pt x="3192857" y="1596890"/>
                </a:cubicBezTo>
                <a:cubicBezTo>
                  <a:pt x="3185716" y="1609144"/>
                  <a:pt x="3191593" y="1629575"/>
                  <a:pt x="3189686" y="1647479"/>
                </a:cubicBezTo>
                <a:lnTo>
                  <a:pt x="3187125" y="1655568"/>
                </a:lnTo>
                <a:cubicBezTo>
                  <a:pt x="3187259" y="1659315"/>
                  <a:pt x="3192418" y="1733399"/>
                  <a:pt x="3192552" y="1737146"/>
                </a:cubicBezTo>
                <a:cubicBezTo>
                  <a:pt x="3236684" y="1834597"/>
                  <a:pt x="3210475" y="1851660"/>
                  <a:pt x="3219437" y="1908917"/>
                </a:cubicBezTo>
                <a:lnTo>
                  <a:pt x="3220572" y="1915235"/>
                </a:lnTo>
                <a:cubicBezTo>
                  <a:pt x="3225642" y="1919319"/>
                  <a:pt x="3228448" y="1945519"/>
                  <a:pt x="3226946" y="1954447"/>
                </a:cubicBezTo>
                <a:cubicBezTo>
                  <a:pt x="3219553" y="1979351"/>
                  <a:pt x="3239504" y="2001442"/>
                  <a:pt x="3234148" y="2021397"/>
                </a:cubicBezTo>
                <a:cubicBezTo>
                  <a:pt x="3234224" y="2026740"/>
                  <a:pt x="3235084" y="2031233"/>
                  <a:pt x="3236424" y="2035173"/>
                </a:cubicBezTo>
                <a:lnTo>
                  <a:pt x="3241339" y="2045116"/>
                </a:lnTo>
                <a:lnTo>
                  <a:pt x="3233470" y="2098623"/>
                </a:lnTo>
                <a:cubicBezTo>
                  <a:pt x="3230495" y="2129687"/>
                  <a:pt x="3232618" y="2188321"/>
                  <a:pt x="3230016" y="2240964"/>
                </a:cubicBezTo>
                <a:cubicBezTo>
                  <a:pt x="3226602" y="2283982"/>
                  <a:pt x="3232644" y="2342030"/>
                  <a:pt x="3237809" y="2379644"/>
                </a:cubicBezTo>
                <a:cubicBezTo>
                  <a:pt x="3244462" y="2409884"/>
                  <a:pt x="3221747" y="2435219"/>
                  <a:pt x="3237054" y="2459103"/>
                </a:cubicBezTo>
                <a:cubicBezTo>
                  <a:pt x="3245536" y="2488997"/>
                  <a:pt x="3251426" y="2510390"/>
                  <a:pt x="3255285" y="2538679"/>
                </a:cubicBezTo>
                <a:cubicBezTo>
                  <a:pt x="3258296" y="2574322"/>
                  <a:pt x="3245460" y="2589819"/>
                  <a:pt x="3245073" y="2622720"/>
                </a:cubicBezTo>
                <a:lnTo>
                  <a:pt x="3252960" y="2736087"/>
                </a:lnTo>
                <a:cubicBezTo>
                  <a:pt x="3245577" y="2772183"/>
                  <a:pt x="3230063" y="2856752"/>
                  <a:pt x="3218681" y="2902964"/>
                </a:cubicBezTo>
                <a:cubicBezTo>
                  <a:pt x="3212624" y="2927969"/>
                  <a:pt x="3209733" y="2973979"/>
                  <a:pt x="3203641" y="3008786"/>
                </a:cubicBezTo>
                <a:cubicBezTo>
                  <a:pt x="3197547" y="3043595"/>
                  <a:pt x="3186644" y="3093251"/>
                  <a:pt x="3182123" y="3111815"/>
                </a:cubicBezTo>
                <a:lnTo>
                  <a:pt x="3176517" y="3120169"/>
                </a:lnTo>
                <a:lnTo>
                  <a:pt x="3177035" y="3121646"/>
                </a:lnTo>
                <a:cubicBezTo>
                  <a:pt x="3177423" y="3127588"/>
                  <a:pt x="3176129" y="3130763"/>
                  <a:pt x="3174093" y="3132705"/>
                </a:cubicBezTo>
                <a:lnTo>
                  <a:pt x="3171045" y="3134220"/>
                </a:lnTo>
                <a:lnTo>
                  <a:pt x="3168274" y="3141524"/>
                </a:lnTo>
                <a:lnTo>
                  <a:pt x="3160781" y="3155149"/>
                </a:lnTo>
                <a:cubicBezTo>
                  <a:pt x="3160949" y="3156237"/>
                  <a:pt x="3161116" y="3157326"/>
                  <a:pt x="3161284" y="3158414"/>
                </a:cubicBezTo>
                <a:lnTo>
                  <a:pt x="3152950" y="3180080"/>
                </a:lnTo>
                <a:lnTo>
                  <a:pt x="3153739" y="3180719"/>
                </a:lnTo>
                <a:cubicBezTo>
                  <a:pt x="3155321" y="3182647"/>
                  <a:pt x="3156128" y="3184999"/>
                  <a:pt x="3155342" y="3188313"/>
                </a:cubicBezTo>
                <a:cubicBezTo>
                  <a:pt x="3169797" y="3188216"/>
                  <a:pt x="3159934" y="3192271"/>
                  <a:pt x="3156340" y="3202049"/>
                </a:cubicBezTo>
                <a:cubicBezTo>
                  <a:pt x="3177988" y="3204083"/>
                  <a:pt x="3159779" y="3228842"/>
                  <a:pt x="3169832" y="3237938"/>
                </a:cubicBezTo>
                <a:cubicBezTo>
                  <a:pt x="3166705" y="3245075"/>
                  <a:pt x="3163793" y="3252659"/>
                  <a:pt x="3161244" y="3260564"/>
                </a:cubicBezTo>
                <a:lnTo>
                  <a:pt x="3160005" y="3265314"/>
                </a:lnTo>
                <a:cubicBezTo>
                  <a:pt x="3160063" y="3265371"/>
                  <a:pt x="3160124" y="3265428"/>
                  <a:pt x="3160184" y="3265486"/>
                </a:cubicBezTo>
                <a:cubicBezTo>
                  <a:pt x="3160345" y="3266694"/>
                  <a:pt x="3160101" y="3268319"/>
                  <a:pt x="3159279" y="3270659"/>
                </a:cubicBezTo>
                <a:lnTo>
                  <a:pt x="3157747" y="3273971"/>
                </a:lnTo>
                <a:lnTo>
                  <a:pt x="3155343" y="3283185"/>
                </a:lnTo>
                <a:cubicBezTo>
                  <a:pt x="3155517" y="3284422"/>
                  <a:pt x="3155689" y="3285657"/>
                  <a:pt x="3155860" y="3286893"/>
                </a:cubicBezTo>
                <a:lnTo>
                  <a:pt x="3158001" y="3289146"/>
                </a:lnTo>
                <a:lnTo>
                  <a:pt x="3157508" y="3289877"/>
                </a:lnTo>
                <a:cubicBezTo>
                  <a:pt x="3151604" y="3294411"/>
                  <a:pt x="3144966" y="3293561"/>
                  <a:pt x="3159853" y="3309833"/>
                </a:cubicBezTo>
                <a:cubicBezTo>
                  <a:pt x="3149181" y="3321561"/>
                  <a:pt x="3158789" y="3329345"/>
                  <a:pt x="3157392" y="3351579"/>
                </a:cubicBezTo>
                <a:cubicBezTo>
                  <a:pt x="3148710" y="3357083"/>
                  <a:pt x="3149361" y="3365079"/>
                  <a:pt x="3152871" y="3374240"/>
                </a:cubicBezTo>
                <a:cubicBezTo>
                  <a:pt x="3148885" y="3383513"/>
                  <a:pt x="3145239" y="3392740"/>
                  <a:pt x="3142119" y="3402557"/>
                </a:cubicBezTo>
                <a:lnTo>
                  <a:pt x="3138061" y="3419585"/>
                </a:lnTo>
                <a:lnTo>
                  <a:pt x="3139796" y="3424940"/>
                </a:lnTo>
                <a:cubicBezTo>
                  <a:pt x="3142520" y="3434326"/>
                  <a:pt x="3143300" y="3443700"/>
                  <a:pt x="3137669" y="3463264"/>
                </a:cubicBezTo>
                <a:cubicBezTo>
                  <a:pt x="3147380" y="3480689"/>
                  <a:pt x="3167781" y="3490510"/>
                  <a:pt x="3168140" y="3518969"/>
                </a:cubicBezTo>
                <a:cubicBezTo>
                  <a:pt x="3159473" y="3545761"/>
                  <a:pt x="3191152" y="3574399"/>
                  <a:pt x="3179206" y="3607864"/>
                </a:cubicBezTo>
                <a:cubicBezTo>
                  <a:pt x="3176757" y="3619813"/>
                  <a:pt x="3181069" y="3654600"/>
                  <a:pt x="3189125" y="3659839"/>
                </a:cubicBezTo>
                <a:cubicBezTo>
                  <a:pt x="3191518" y="3666815"/>
                  <a:pt x="3189857" y="3675779"/>
                  <a:pt x="3198077" y="3677681"/>
                </a:cubicBezTo>
                <a:cubicBezTo>
                  <a:pt x="3208136" y="3681475"/>
                  <a:pt x="3196345" y="3709561"/>
                  <a:pt x="3207094" y="3703876"/>
                </a:cubicBezTo>
                <a:cubicBezTo>
                  <a:pt x="3199084" y="3723751"/>
                  <a:pt x="3220453" y="3734396"/>
                  <a:pt x="3227016" y="3748633"/>
                </a:cubicBezTo>
                <a:cubicBezTo>
                  <a:pt x="3218663" y="3764666"/>
                  <a:pt x="3240667" y="3778725"/>
                  <a:pt x="3246806" y="3811324"/>
                </a:cubicBezTo>
                <a:cubicBezTo>
                  <a:pt x="3237058" y="3829063"/>
                  <a:pt x="3251097" y="3833247"/>
                  <a:pt x="3239091" y="3865102"/>
                </a:cubicBezTo>
                <a:cubicBezTo>
                  <a:pt x="3240755" y="3865725"/>
                  <a:pt x="3242340" y="3866659"/>
                  <a:pt x="3243800" y="3867874"/>
                </a:cubicBezTo>
                <a:cubicBezTo>
                  <a:pt x="3252276" y="3874935"/>
                  <a:pt x="3254724" y="3889782"/>
                  <a:pt x="3249268" y="3901031"/>
                </a:cubicBezTo>
                <a:cubicBezTo>
                  <a:pt x="3234180" y="3950514"/>
                  <a:pt x="3270886" y="3938724"/>
                  <a:pt x="3271850" y="3976535"/>
                </a:cubicBezTo>
                <a:cubicBezTo>
                  <a:pt x="3275333" y="4018513"/>
                  <a:pt x="3265836" y="4033210"/>
                  <a:pt x="3253128" y="4091308"/>
                </a:cubicBezTo>
                <a:cubicBezTo>
                  <a:pt x="3262530" y="4093945"/>
                  <a:pt x="3263925" y="4100312"/>
                  <a:pt x="3261491" y="4112665"/>
                </a:cubicBezTo>
                <a:cubicBezTo>
                  <a:pt x="3263824" y="4132845"/>
                  <a:pt x="3285122" y="4124005"/>
                  <a:pt x="3275235" y="4148543"/>
                </a:cubicBezTo>
                <a:cubicBezTo>
                  <a:pt x="3282222" y="4163609"/>
                  <a:pt x="3300717" y="4191930"/>
                  <a:pt x="3303406" y="4203059"/>
                </a:cubicBezTo>
                <a:cubicBezTo>
                  <a:pt x="3307769" y="4216879"/>
                  <a:pt x="3289765" y="4198911"/>
                  <a:pt x="3291377" y="4215304"/>
                </a:cubicBezTo>
                <a:cubicBezTo>
                  <a:pt x="3295421" y="4234470"/>
                  <a:pt x="3290844" y="4240556"/>
                  <a:pt x="3303627" y="4247412"/>
                </a:cubicBezTo>
                <a:cubicBezTo>
                  <a:pt x="3300302" y="4270043"/>
                  <a:pt x="3313094" y="4269840"/>
                  <a:pt x="3323715" y="4295574"/>
                </a:cubicBezTo>
                <a:cubicBezTo>
                  <a:pt x="3318854" y="4309546"/>
                  <a:pt x="3323708" y="4317748"/>
                  <a:pt x="3331757" y="4324626"/>
                </a:cubicBezTo>
                <a:cubicBezTo>
                  <a:pt x="3334500" y="4352298"/>
                  <a:pt x="3348521" y="4373553"/>
                  <a:pt x="3357571" y="4402594"/>
                </a:cubicBezTo>
                <a:cubicBezTo>
                  <a:pt x="3395421" y="4440113"/>
                  <a:pt x="3406716" y="4492429"/>
                  <a:pt x="3416883" y="4511276"/>
                </a:cubicBezTo>
                <a:lnTo>
                  <a:pt x="3418568" y="4515669"/>
                </a:lnTo>
                <a:cubicBezTo>
                  <a:pt x="3418685" y="4519956"/>
                  <a:pt x="3418801" y="4524244"/>
                  <a:pt x="3418918" y="4528531"/>
                </a:cubicBezTo>
                <a:cubicBezTo>
                  <a:pt x="3418727" y="4530191"/>
                  <a:pt x="3418537" y="4531850"/>
                  <a:pt x="3418346" y="4533510"/>
                </a:cubicBezTo>
                <a:cubicBezTo>
                  <a:pt x="3418215" y="4536889"/>
                  <a:pt x="3418462" y="4539065"/>
                  <a:pt x="3419005" y="4540494"/>
                </a:cubicBezTo>
                <a:lnTo>
                  <a:pt x="3424268" y="4595886"/>
                </a:lnTo>
                <a:cubicBezTo>
                  <a:pt x="3429156" y="4624362"/>
                  <a:pt x="3443934" y="4682306"/>
                  <a:pt x="3448330" y="4711348"/>
                </a:cubicBezTo>
                <a:lnTo>
                  <a:pt x="3445621" y="4714874"/>
                </a:lnTo>
                <a:cubicBezTo>
                  <a:pt x="3444103" y="4718397"/>
                  <a:pt x="3443735" y="4723077"/>
                  <a:pt x="3445980" y="4730345"/>
                </a:cubicBezTo>
                <a:lnTo>
                  <a:pt x="3446976" y="4731926"/>
                </a:lnTo>
                <a:lnTo>
                  <a:pt x="3443720" y="4745408"/>
                </a:lnTo>
                <a:cubicBezTo>
                  <a:pt x="3444756" y="4771155"/>
                  <a:pt x="3455466" y="4843107"/>
                  <a:pt x="3453194" y="4886406"/>
                </a:cubicBezTo>
                <a:cubicBezTo>
                  <a:pt x="3454856" y="4906631"/>
                  <a:pt x="3481235" y="5008239"/>
                  <a:pt x="3455210" y="5025296"/>
                </a:cubicBezTo>
                <a:cubicBezTo>
                  <a:pt x="3442202" y="5116320"/>
                  <a:pt x="3464654" y="5119078"/>
                  <a:pt x="3462841" y="5211091"/>
                </a:cubicBezTo>
                <a:cubicBezTo>
                  <a:pt x="3469390" y="5269669"/>
                  <a:pt x="3462794" y="5327391"/>
                  <a:pt x="3469385" y="5356669"/>
                </a:cubicBezTo>
                <a:cubicBezTo>
                  <a:pt x="3471479" y="5361935"/>
                  <a:pt x="3474277" y="5366825"/>
                  <a:pt x="3477268" y="5371683"/>
                </a:cubicBezTo>
                <a:lnTo>
                  <a:pt x="3478824" y="5374232"/>
                </a:lnTo>
                <a:lnTo>
                  <a:pt x="3486664" y="5427532"/>
                </a:lnTo>
                <a:lnTo>
                  <a:pt x="3499845" y="5523238"/>
                </a:lnTo>
                <a:cubicBezTo>
                  <a:pt x="3496480" y="5535759"/>
                  <a:pt x="3498126" y="5574631"/>
                  <a:pt x="3505782" y="5582050"/>
                </a:cubicBezTo>
                <a:cubicBezTo>
                  <a:pt x="3507640" y="5590169"/>
                  <a:pt x="3505294" y="5599602"/>
                  <a:pt x="3513368" y="5603412"/>
                </a:cubicBezTo>
                <a:cubicBezTo>
                  <a:pt x="3518549" y="5620896"/>
                  <a:pt x="3530454" y="5660930"/>
                  <a:pt x="3536869" y="5686953"/>
                </a:cubicBezTo>
                <a:cubicBezTo>
                  <a:pt x="3527290" y="5702684"/>
                  <a:pt x="3548216" y="5722678"/>
                  <a:pt x="3551859" y="5759548"/>
                </a:cubicBezTo>
                <a:cubicBezTo>
                  <a:pt x="3540751" y="5776843"/>
                  <a:pt x="3554471" y="5784377"/>
                  <a:pt x="3540024" y="5816599"/>
                </a:cubicBezTo>
                <a:cubicBezTo>
                  <a:pt x="3541640" y="5817630"/>
                  <a:pt x="3543154" y="5818984"/>
                  <a:pt x="3544521" y="5820619"/>
                </a:cubicBezTo>
                <a:cubicBezTo>
                  <a:pt x="3552455" y="5830118"/>
                  <a:pt x="3553767" y="5846834"/>
                  <a:pt x="3547449" y="5857956"/>
                </a:cubicBezTo>
                <a:cubicBezTo>
                  <a:pt x="3528571" y="5908761"/>
                  <a:pt x="3532186" y="5952107"/>
                  <a:pt x="3530253" y="5993572"/>
                </a:cubicBezTo>
                <a:cubicBezTo>
                  <a:pt x="3530522" y="6040113"/>
                  <a:pt x="3553891" y="6005695"/>
                  <a:pt x="3536734" y="6066404"/>
                </a:cubicBezTo>
                <a:cubicBezTo>
                  <a:pt x="3545935" y="6071268"/>
                  <a:pt x="3546842" y="6078512"/>
                  <a:pt x="3543461" y="6091477"/>
                </a:cubicBezTo>
                <a:cubicBezTo>
                  <a:pt x="3549602" y="6107585"/>
                  <a:pt x="3568275" y="6137061"/>
                  <a:pt x="3573577" y="6163051"/>
                </a:cubicBezTo>
                <a:cubicBezTo>
                  <a:pt x="3577046" y="6182032"/>
                  <a:pt x="3572259" y="6223892"/>
                  <a:pt x="3575275" y="6247420"/>
                </a:cubicBezTo>
                <a:cubicBezTo>
                  <a:pt x="3570217" y="6271412"/>
                  <a:pt x="3583023" y="6273898"/>
                  <a:pt x="3591673" y="6304222"/>
                </a:cubicBezTo>
                <a:cubicBezTo>
                  <a:pt x="3585743" y="6318440"/>
                  <a:pt x="3589967" y="6328418"/>
                  <a:pt x="3597489" y="6337624"/>
                </a:cubicBezTo>
                <a:cubicBezTo>
                  <a:pt x="3598113" y="6368401"/>
                  <a:pt x="3610504" y="6394558"/>
                  <a:pt x="3617330" y="6428161"/>
                </a:cubicBezTo>
                <a:cubicBezTo>
                  <a:pt x="3612404" y="6466489"/>
                  <a:pt x="3633001" y="6482393"/>
                  <a:pt x="3640218" y="6518318"/>
                </a:cubicBezTo>
                <a:cubicBezTo>
                  <a:pt x="3625420" y="6557419"/>
                  <a:pt x="3668862" y="6537820"/>
                  <a:pt x="3670788" y="6568733"/>
                </a:cubicBezTo>
                <a:cubicBezTo>
                  <a:pt x="3659124" y="6621466"/>
                  <a:pt x="3685482" y="6565072"/>
                  <a:pt x="3687763" y="6643164"/>
                </a:cubicBezTo>
                <a:cubicBezTo>
                  <a:pt x="3685396" y="6647995"/>
                  <a:pt x="3689317" y="6656838"/>
                  <a:pt x="3693097" y="6655183"/>
                </a:cubicBezTo>
                <a:cubicBezTo>
                  <a:pt x="3693444" y="6672318"/>
                  <a:pt x="3690193" y="6715787"/>
                  <a:pt x="3689847" y="6745974"/>
                </a:cubicBezTo>
                <a:cubicBezTo>
                  <a:pt x="3689583" y="6773144"/>
                  <a:pt x="3690048" y="6817635"/>
                  <a:pt x="3691023" y="6836306"/>
                </a:cubicBezTo>
                <a:lnTo>
                  <a:pt x="3695699" y="6858001"/>
                </a:lnTo>
                <a:lnTo>
                  <a:pt x="0" y="6858000"/>
                </a:lnTo>
                <a:close/>
              </a:path>
            </a:pathLst>
          </a:custGeom>
        </p:spPr>
      </p:pic>
      <p:sp>
        <p:nvSpPr>
          <p:cNvPr id="3" name="Marcador de contenido 2">
            <a:extLst>
              <a:ext uri="{FF2B5EF4-FFF2-40B4-BE49-F238E27FC236}">
                <a16:creationId xmlns:a16="http://schemas.microsoft.com/office/drawing/2014/main" id="{08DB7447-3A12-F7D9-F416-C989E9099FC4}"/>
              </a:ext>
            </a:extLst>
          </p:cNvPr>
          <p:cNvSpPr>
            <a:spLocks noGrp="1"/>
          </p:cNvSpPr>
          <p:nvPr>
            <p:ph idx="1"/>
          </p:nvPr>
        </p:nvSpPr>
        <p:spPr>
          <a:xfrm>
            <a:off x="3401988" y="1794510"/>
            <a:ext cx="5094312" cy="4841971"/>
          </a:xfrm>
        </p:spPr>
        <p:txBody>
          <a:bodyPr>
            <a:normAutofit lnSpcReduction="10000"/>
          </a:bodyPr>
          <a:lstStyle/>
          <a:p>
            <a:pPr indent="0" algn="just">
              <a:buNone/>
            </a:pPr>
            <a:r>
              <a:rPr lang="es-ES" sz="2400" dirty="0">
                <a:solidFill>
                  <a:schemeClr val="tx1">
                    <a:lumMod val="85000"/>
                    <a:lumOff val="15000"/>
                  </a:schemeClr>
                </a:solidFill>
                <a:effectLst/>
                <a:latin typeface="Times New Roman" panose="02020603050405020304" pitchFamily="18" charset="0"/>
                <a:ea typeface="Calibri" panose="020F0502020204030204" pitchFamily="34" charset="0"/>
                <a:cs typeface="Times New Roman" panose="02020603050405020304" pitchFamily="18" charset="0"/>
              </a:rPr>
              <a:t>Ofertamos una </a:t>
            </a:r>
            <a:r>
              <a:rPr lang="es-E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serie de libros relacionados con la Ciencia</a:t>
            </a:r>
            <a:r>
              <a:rPr lang="es-ES" sz="2400" dirty="0">
                <a:solidFill>
                  <a:schemeClr val="tx1">
                    <a:lumMod val="85000"/>
                    <a:lumOff val="15000"/>
                  </a:schemeClr>
                </a:solidFill>
                <a:effectLst/>
                <a:latin typeface="Times New Roman" panose="02020603050405020304" pitchFamily="18" charset="0"/>
                <a:ea typeface="Calibri" panose="020F0502020204030204" pitchFamily="34" charset="0"/>
                <a:cs typeface="Times New Roman" panose="02020603050405020304" pitchFamily="18" charset="0"/>
              </a:rPr>
              <a:t>, amplia y variada, para generar afici</a:t>
            </a:r>
            <a:r>
              <a:rPr lang="es-ES" sz="2400" dirty="0">
                <a:solidFill>
                  <a:schemeClr val="tx1">
                    <a:lumMod val="85000"/>
                    <a:lumOff val="15000"/>
                  </a:schemeClr>
                </a:solidFill>
                <a:latin typeface="Times New Roman" panose="02020603050405020304" pitchFamily="18" charset="0"/>
                <a:ea typeface="Calibri" panose="020F0502020204030204" pitchFamily="34" charset="0"/>
                <a:cs typeface="Times New Roman" panose="02020603050405020304" pitchFamily="18" charset="0"/>
              </a:rPr>
              <a:t>ón a la lectura. </a:t>
            </a:r>
          </a:p>
          <a:p>
            <a:pPr indent="0" algn="just">
              <a:buNone/>
            </a:pPr>
            <a:r>
              <a:rPr lang="es-ES" sz="2400" dirty="0">
                <a:solidFill>
                  <a:schemeClr val="tx1">
                    <a:lumMod val="85000"/>
                    <a:lumOff val="15000"/>
                  </a:schemeClr>
                </a:solidFill>
                <a:effectLst/>
                <a:latin typeface="Times New Roman" panose="02020603050405020304" pitchFamily="18" charset="0"/>
                <a:ea typeface="Calibri" panose="020F0502020204030204" pitchFamily="34" charset="0"/>
                <a:cs typeface="Times New Roman" panose="02020603050405020304" pitchFamily="18" charset="0"/>
              </a:rPr>
              <a:t>Ponemos a su disposición libros de la biblioteca del centro e incluso de nuestra biblioteca particular, porque nuestro objetivo es que </a:t>
            </a:r>
            <a:r>
              <a:rPr lang="es-ES" sz="2400" b="1" dirty="0">
                <a:solidFill>
                  <a:schemeClr val="tx1">
                    <a:lumMod val="85000"/>
                    <a:lumOff val="15000"/>
                  </a:schemeClr>
                </a:solidFill>
                <a:effectLst/>
                <a:latin typeface="Times New Roman" panose="02020603050405020304" pitchFamily="18" charset="0"/>
                <a:ea typeface="Calibri" panose="020F0502020204030204" pitchFamily="34" charset="0"/>
                <a:cs typeface="Times New Roman" panose="02020603050405020304" pitchFamily="18" charset="0"/>
              </a:rPr>
              <a:t>lean por leer</a:t>
            </a:r>
            <a:r>
              <a:rPr lang="es-ES" sz="2400" dirty="0">
                <a:solidFill>
                  <a:schemeClr val="tx1">
                    <a:lumMod val="85000"/>
                    <a:lumOff val="15000"/>
                  </a:schemeClr>
                </a:solidFill>
                <a:effectLst/>
                <a:latin typeface="Times New Roman" panose="02020603050405020304" pitchFamily="18" charset="0"/>
                <a:ea typeface="Calibri" panose="020F0502020204030204" pitchFamily="34" charset="0"/>
                <a:cs typeface="Times New Roman" panose="02020603050405020304" pitchFamily="18" charset="0"/>
              </a:rPr>
              <a:t>, ya que el hábito lector repercute directamente en el éxito escolar. </a:t>
            </a:r>
          </a:p>
          <a:p>
            <a:pPr indent="0" algn="just">
              <a:buNone/>
            </a:pPr>
            <a:r>
              <a:rPr lang="es-ES" sz="2400" dirty="0">
                <a:solidFill>
                  <a:schemeClr val="tx1">
                    <a:lumMod val="85000"/>
                    <a:lumOff val="15000"/>
                  </a:schemeClr>
                </a:solidFill>
                <a:latin typeface="Times New Roman" panose="02020603050405020304" pitchFamily="18" charset="0"/>
                <a:ea typeface="Calibri" panose="020F0502020204030204" pitchFamily="34" charset="0"/>
                <a:cs typeface="Times New Roman" panose="02020603050405020304" pitchFamily="18" charset="0"/>
              </a:rPr>
              <a:t>Son ellos los que eligen la </a:t>
            </a:r>
            <a:r>
              <a:rPr lang="es-ES" sz="2400" b="1" dirty="0">
                <a:solidFill>
                  <a:schemeClr val="tx1">
                    <a:lumMod val="85000"/>
                    <a:lumOff val="15000"/>
                  </a:schemeClr>
                </a:solidFill>
                <a:latin typeface="Times New Roman" panose="02020603050405020304" pitchFamily="18" charset="0"/>
                <a:ea typeface="Calibri" panose="020F0502020204030204" pitchFamily="34" charset="0"/>
                <a:cs typeface="Times New Roman" panose="02020603050405020304" pitchFamily="18" charset="0"/>
              </a:rPr>
              <a:t>lectura de forma voluntaria</a:t>
            </a:r>
            <a:r>
              <a:rPr lang="es-ES" sz="2400" dirty="0">
                <a:solidFill>
                  <a:schemeClr val="tx1">
                    <a:lumMod val="85000"/>
                    <a:lumOff val="15000"/>
                  </a:schemeClr>
                </a:solidFill>
                <a:latin typeface="Times New Roman" panose="02020603050405020304" pitchFamily="18" charset="0"/>
                <a:ea typeface="Calibri" panose="020F0502020204030204" pitchFamily="34" charset="0"/>
                <a:cs typeface="Times New Roman" panose="02020603050405020304" pitchFamily="18" charset="0"/>
              </a:rPr>
              <a:t>, para ello los asesoramos sobre de qué va cada libro, para que </a:t>
            </a:r>
            <a:r>
              <a:rPr lang="es-ES" sz="2400" b="1" dirty="0">
                <a:solidFill>
                  <a:schemeClr val="tx1">
                    <a:lumMod val="85000"/>
                    <a:lumOff val="15000"/>
                  </a:schemeClr>
                </a:solidFill>
                <a:latin typeface="Times New Roman" panose="02020603050405020304" pitchFamily="18" charset="0"/>
                <a:ea typeface="Calibri" panose="020F0502020204030204" pitchFamily="34" charset="0"/>
                <a:cs typeface="Times New Roman" panose="02020603050405020304" pitchFamily="18" charset="0"/>
              </a:rPr>
              <a:t>se adapte a sus intereses</a:t>
            </a:r>
            <a:endParaRPr lang="es-ES" sz="2400" b="1" dirty="0">
              <a:solidFill>
                <a:schemeClr val="tx1">
                  <a:lumMod val="85000"/>
                  <a:lumOff val="1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Imagen 4">
            <a:extLst>
              <a:ext uri="{FF2B5EF4-FFF2-40B4-BE49-F238E27FC236}">
                <a16:creationId xmlns:a16="http://schemas.microsoft.com/office/drawing/2014/main" id="{282BECE7-2E01-976B-80C1-9B5F3A657177}"/>
              </a:ext>
            </a:extLst>
          </p:cNvPr>
          <p:cNvPicPr>
            <a:picLocks noChangeAspect="1"/>
          </p:cNvPicPr>
          <p:nvPr/>
        </p:nvPicPr>
        <p:blipFill rotWithShape="1">
          <a:blip r:embed="rId3"/>
          <a:srcRect l="15052" r="14733"/>
          <a:stretch/>
        </p:blipFill>
        <p:spPr>
          <a:xfrm>
            <a:off x="8580467" y="10"/>
            <a:ext cx="3611533" cy="6857990"/>
          </a:xfrm>
          <a:custGeom>
            <a:avLst/>
            <a:gdLst/>
            <a:ahLst/>
            <a:cxnLst/>
            <a:rect l="l" t="t" r="r" b="b"/>
            <a:pathLst>
              <a:path w="3810000" h="6858000">
                <a:moveTo>
                  <a:pt x="95627" y="0"/>
                </a:moveTo>
                <a:lnTo>
                  <a:pt x="3810000" y="0"/>
                </a:lnTo>
                <a:lnTo>
                  <a:pt x="3810000" y="6858000"/>
                </a:lnTo>
                <a:lnTo>
                  <a:pt x="13132" y="6858000"/>
                </a:lnTo>
                <a:cubicBezTo>
                  <a:pt x="13183" y="6857363"/>
                  <a:pt x="13234" y="6856727"/>
                  <a:pt x="13284" y="6856090"/>
                </a:cubicBezTo>
                <a:lnTo>
                  <a:pt x="31566" y="6805847"/>
                </a:lnTo>
                <a:lnTo>
                  <a:pt x="30463" y="6715381"/>
                </a:lnTo>
                <a:cubicBezTo>
                  <a:pt x="29585" y="6714082"/>
                  <a:pt x="28597" y="6713038"/>
                  <a:pt x="27533" y="6712286"/>
                </a:cubicBezTo>
                <a:lnTo>
                  <a:pt x="31288" y="6698474"/>
                </a:lnTo>
                <a:lnTo>
                  <a:pt x="29901" y="6686264"/>
                </a:lnTo>
                <a:cubicBezTo>
                  <a:pt x="29591" y="6639749"/>
                  <a:pt x="29281" y="6593234"/>
                  <a:pt x="28971" y="6546719"/>
                </a:cubicBezTo>
                <a:cubicBezTo>
                  <a:pt x="23415" y="6502008"/>
                  <a:pt x="3087" y="6462057"/>
                  <a:pt x="310" y="6408337"/>
                </a:cubicBezTo>
                <a:cubicBezTo>
                  <a:pt x="-2468" y="6354617"/>
                  <a:pt x="14431" y="6312397"/>
                  <a:pt x="12307" y="6224401"/>
                </a:cubicBezTo>
                <a:lnTo>
                  <a:pt x="27152" y="6147415"/>
                </a:lnTo>
                <a:lnTo>
                  <a:pt x="39044" y="6093837"/>
                </a:lnTo>
                <a:cubicBezTo>
                  <a:pt x="47718" y="6039281"/>
                  <a:pt x="47985" y="5964495"/>
                  <a:pt x="46816" y="5915901"/>
                </a:cubicBezTo>
                <a:cubicBezTo>
                  <a:pt x="43189" y="5876557"/>
                  <a:pt x="47196" y="5863739"/>
                  <a:pt x="33533" y="5831562"/>
                </a:cubicBezTo>
                <a:cubicBezTo>
                  <a:pt x="27901" y="5792459"/>
                  <a:pt x="47408" y="5747455"/>
                  <a:pt x="46555" y="5710909"/>
                </a:cubicBezTo>
                <a:cubicBezTo>
                  <a:pt x="53188" y="5686865"/>
                  <a:pt x="49116" y="5615845"/>
                  <a:pt x="62461" y="5602222"/>
                </a:cubicBezTo>
                <a:cubicBezTo>
                  <a:pt x="64066" y="5572067"/>
                  <a:pt x="49594" y="5555548"/>
                  <a:pt x="56185" y="5529979"/>
                </a:cubicBezTo>
                <a:lnTo>
                  <a:pt x="67961" y="5458854"/>
                </a:lnTo>
                <a:lnTo>
                  <a:pt x="110939" y="5353584"/>
                </a:lnTo>
                <a:cubicBezTo>
                  <a:pt x="123070" y="5308303"/>
                  <a:pt x="110671" y="5307524"/>
                  <a:pt x="128276" y="5249764"/>
                </a:cubicBezTo>
                <a:cubicBezTo>
                  <a:pt x="137692" y="5218499"/>
                  <a:pt x="146153" y="5160067"/>
                  <a:pt x="156749" y="5116288"/>
                </a:cubicBezTo>
                <a:cubicBezTo>
                  <a:pt x="167347" y="5072508"/>
                  <a:pt x="184838" y="5010298"/>
                  <a:pt x="191855" y="4987089"/>
                </a:cubicBezTo>
                <a:lnTo>
                  <a:pt x="219824" y="4934095"/>
                </a:lnTo>
                <a:cubicBezTo>
                  <a:pt x="223315" y="4926170"/>
                  <a:pt x="231151" y="4920904"/>
                  <a:pt x="231137" y="4903120"/>
                </a:cubicBezTo>
                <a:lnTo>
                  <a:pt x="219738" y="4827391"/>
                </a:lnTo>
                <a:cubicBezTo>
                  <a:pt x="223928" y="4818620"/>
                  <a:pt x="227939" y="4809255"/>
                  <a:pt x="231597" y="4799440"/>
                </a:cubicBezTo>
                <a:lnTo>
                  <a:pt x="233480" y="4793512"/>
                </a:lnTo>
                <a:cubicBezTo>
                  <a:pt x="233423" y="4793432"/>
                  <a:pt x="233367" y="4793351"/>
                  <a:pt x="233310" y="4793271"/>
                </a:cubicBezTo>
                <a:cubicBezTo>
                  <a:pt x="233275" y="4791711"/>
                  <a:pt x="233728" y="4789662"/>
                  <a:pt x="234882" y="4786765"/>
                </a:cubicBezTo>
                <a:lnTo>
                  <a:pt x="236914" y="4782703"/>
                </a:lnTo>
                <a:lnTo>
                  <a:pt x="246329" y="4683644"/>
                </a:lnTo>
                <a:cubicBezTo>
                  <a:pt x="256294" y="4677568"/>
                  <a:pt x="256527" y="4667288"/>
                  <a:pt x="253823" y="4655204"/>
                </a:cubicBezTo>
                <a:cubicBezTo>
                  <a:pt x="259521" y="4631796"/>
                  <a:pt x="280440" y="4574275"/>
                  <a:pt x="280514" y="4543195"/>
                </a:cubicBezTo>
                <a:cubicBezTo>
                  <a:pt x="272112" y="4519880"/>
                  <a:pt x="251340" y="4505102"/>
                  <a:pt x="254268" y="4468722"/>
                </a:cubicBezTo>
                <a:cubicBezTo>
                  <a:pt x="266696" y="4435462"/>
                  <a:pt x="236001" y="4395418"/>
                  <a:pt x="252728" y="4353998"/>
                </a:cubicBezTo>
                <a:cubicBezTo>
                  <a:pt x="256750" y="4339008"/>
                  <a:pt x="256168" y="4294115"/>
                  <a:pt x="248123" y="4286542"/>
                </a:cubicBezTo>
                <a:cubicBezTo>
                  <a:pt x="246365" y="4277371"/>
                  <a:pt x="249194" y="4266107"/>
                  <a:pt x="240584" y="4262777"/>
                </a:cubicBezTo>
                <a:cubicBezTo>
                  <a:pt x="230221" y="4256829"/>
                  <a:pt x="246153" y="4222259"/>
                  <a:pt x="233949" y="4228340"/>
                </a:cubicBezTo>
                <a:cubicBezTo>
                  <a:pt x="244865" y="4203839"/>
                  <a:pt x="223150" y="4187902"/>
                  <a:pt x="217758" y="4169004"/>
                </a:cubicBezTo>
                <a:cubicBezTo>
                  <a:pt x="228596" y="4149446"/>
                  <a:pt x="206597" y="4129080"/>
                  <a:pt x="203797" y="4086781"/>
                </a:cubicBezTo>
                <a:cubicBezTo>
                  <a:pt x="216334" y="4065199"/>
                  <a:pt x="201740" y="4058317"/>
                  <a:pt x="218344" y="4018957"/>
                </a:cubicBezTo>
                <a:cubicBezTo>
                  <a:pt x="216630" y="4017979"/>
                  <a:pt x="215034" y="4016614"/>
                  <a:pt x="213609" y="4014902"/>
                </a:cubicBezTo>
                <a:cubicBezTo>
                  <a:pt x="205325" y="4004955"/>
                  <a:pt x="204424" y="3985729"/>
                  <a:pt x="211594" y="3971964"/>
                </a:cubicBezTo>
                <a:cubicBezTo>
                  <a:pt x="233561" y="3910433"/>
                  <a:pt x="230991" y="3860613"/>
                  <a:pt x="234357" y="3812226"/>
                </a:cubicBezTo>
                <a:cubicBezTo>
                  <a:pt x="235501" y="3758242"/>
                  <a:pt x="209185" y="3801364"/>
                  <a:pt x="229596" y="3728573"/>
                </a:cubicBezTo>
                <a:cubicBezTo>
                  <a:pt x="219804" y="3724174"/>
                  <a:pt x="219047" y="3715890"/>
                  <a:pt x="223099" y="3700384"/>
                </a:cubicBezTo>
                <a:cubicBezTo>
                  <a:pt x="222942" y="3674360"/>
                  <a:pt x="199034" y="3683312"/>
                  <a:pt x="212511" y="3653063"/>
                </a:cubicBezTo>
                <a:cubicBezTo>
                  <a:pt x="207582" y="3623616"/>
                  <a:pt x="199349" y="3555881"/>
                  <a:pt x="193522" y="3523704"/>
                </a:cubicBezTo>
                <a:cubicBezTo>
                  <a:pt x="199728" y="3495169"/>
                  <a:pt x="185963" y="3494025"/>
                  <a:pt x="177551" y="3460001"/>
                </a:cubicBezTo>
                <a:cubicBezTo>
                  <a:pt x="184399" y="3442692"/>
                  <a:pt x="180138" y="3431687"/>
                  <a:pt x="172293" y="3422022"/>
                </a:cubicBezTo>
                <a:cubicBezTo>
                  <a:pt x="172567" y="3386386"/>
                  <a:pt x="159982" y="3357707"/>
                  <a:pt x="153640" y="3319632"/>
                </a:cubicBezTo>
                <a:cubicBezTo>
                  <a:pt x="117352" y="3267571"/>
                  <a:pt x="111308" y="3199530"/>
                  <a:pt x="102580" y="3174350"/>
                </a:cubicBezTo>
                <a:lnTo>
                  <a:pt x="101281" y="3168555"/>
                </a:lnTo>
                <a:cubicBezTo>
                  <a:pt x="101655" y="3163067"/>
                  <a:pt x="102030" y="3157580"/>
                  <a:pt x="102403" y="3152092"/>
                </a:cubicBezTo>
                <a:lnTo>
                  <a:pt x="103597" y="3145797"/>
                </a:lnTo>
                <a:cubicBezTo>
                  <a:pt x="104132" y="3141497"/>
                  <a:pt x="104119" y="3138691"/>
                  <a:pt x="103701" y="3136806"/>
                </a:cubicBezTo>
                <a:lnTo>
                  <a:pt x="108221" y="3088993"/>
                </a:lnTo>
                <a:cubicBezTo>
                  <a:pt x="109464" y="3064872"/>
                  <a:pt x="113188" y="3030250"/>
                  <a:pt x="111158" y="2992081"/>
                </a:cubicBezTo>
                <a:cubicBezTo>
                  <a:pt x="109031" y="2944441"/>
                  <a:pt x="104226" y="2942439"/>
                  <a:pt x="105565" y="2902844"/>
                </a:cubicBezTo>
                <a:cubicBezTo>
                  <a:pt x="107874" y="2897323"/>
                  <a:pt x="101362" y="2801618"/>
                  <a:pt x="105102" y="2797375"/>
                </a:cubicBezTo>
                <a:cubicBezTo>
                  <a:pt x="86174" y="2744941"/>
                  <a:pt x="109804" y="2750735"/>
                  <a:pt x="107241" y="2691357"/>
                </a:cubicBezTo>
                <a:cubicBezTo>
                  <a:pt x="107811" y="2665349"/>
                  <a:pt x="115946" y="2561129"/>
                  <a:pt x="145888" y="2542201"/>
                </a:cubicBezTo>
                <a:cubicBezTo>
                  <a:pt x="170455" y="2427400"/>
                  <a:pt x="123634" y="2367849"/>
                  <a:pt x="136292" y="2250554"/>
                </a:cubicBezTo>
                <a:cubicBezTo>
                  <a:pt x="110877" y="2215639"/>
                  <a:pt x="134601" y="2180816"/>
                  <a:pt x="130310" y="2141581"/>
                </a:cubicBezTo>
                <a:cubicBezTo>
                  <a:pt x="154051" y="2149219"/>
                  <a:pt x="117587" y="2094975"/>
                  <a:pt x="144587" y="2089095"/>
                </a:cubicBezTo>
                <a:cubicBezTo>
                  <a:pt x="142952" y="2082142"/>
                  <a:pt x="140513" y="2075590"/>
                  <a:pt x="137867" y="2069059"/>
                </a:cubicBezTo>
                <a:lnTo>
                  <a:pt x="136492" y="2065634"/>
                </a:lnTo>
                <a:cubicBezTo>
                  <a:pt x="136216" y="2060851"/>
                  <a:pt x="135939" y="2056067"/>
                  <a:pt x="135663" y="2051284"/>
                </a:cubicBezTo>
                <a:lnTo>
                  <a:pt x="124268" y="1960184"/>
                </a:lnTo>
                <a:cubicBezTo>
                  <a:pt x="138968" y="1926370"/>
                  <a:pt x="111716" y="1914873"/>
                  <a:pt x="131257" y="1873060"/>
                </a:cubicBezTo>
                <a:cubicBezTo>
                  <a:pt x="136329" y="1857442"/>
                  <a:pt x="139083" y="1807624"/>
                  <a:pt x="131724" y="1797311"/>
                </a:cubicBezTo>
                <a:cubicBezTo>
                  <a:pt x="130673" y="1786740"/>
                  <a:pt x="134293" y="1774954"/>
                  <a:pt x="126063" y="1769201"/>
                </a:cubicBezTo>
                <a:cubicBezTo>
                  <a:pt x="116300" y="1760126"/>
                  <a:pt x="134551" y="1725705"/>
                  <a:pt x="122085" y="1729500"/>
                </a:cubicBezTo>
                <a:cubicBezTo>
                  <a:pt x="134648" y="1705012"/>
                  <a:pt x="114449" y="1682158"/>
                  <a:pt x="110543" y="1659949"/>
                </a:cubicBezTo>
                <a:cubicBezTo>
                  <a:pt x="122664" y="1640913"/>
                  <a:pt x="102513" y="1613087"/>
                  <a:pt x="102892" y="1565607"/>
                </a:cubicBezTo>
                <a:cubicBezTo>
                  <a:pt x="116835" y="1544742"/>
                  <a:pt x="102976" y="1533616"/>
                  <a:pt x="122245" y="1494057"/>
                </a:cubicBezTo>
                <a:cubicBezTo>
                  <a:pt x="120629" y="1492563"/>
                  <a:pt x="119160" y="1490668"/>
                  <a:pt x="117883" y="1488429"/>
                </a:cubicBezTo>
                <a:cubicBezTo>
                  <a:pt x="110465" y="1475431"/>
                  <a:pt x="111002" y="1453942"/>
                  <a:pt x="119083" y="1440433"/>
                </a:cubicBezTo>
                <a:cubicBezTo>
                  <a:pt x="145274" y="1377630"/>
                  <a:pt x="146438" y="1321884"/>
                  <a:pt x="153340" y="1269148"/>
                </a:cubicBezTo>
                <a:cubicBezTo>
                  <a:pt x="158467" y="1209690"/>
                  <a:pt x="129360" y="1251077"/>
                  <a:pt x="154855" y="1175439"/>
                </a:cubicBezTo>
                <a:cubicBezTo>
                  <a:pt x="145538" y="1168218"/>
                  <a:pt x="145408" y="1158868"/>
                  <a:pt x="150548" y="1142685"/>
                </a:cubicBezTo>
                <a:cubicBezTo>
                  <a:pt x="152321" y="1113850"/>
                  <a:pt x="128121" y="1118007"/>
                  <a:pt x="143630" y="1087778"/>
                </a:cubicBezTo>
                <a:cubicBezTo>
                  <a:pt x="139451" y="1064261"/>
                  <a:pt x="125971" y="1018012"/>
                  <a:pt x="125476" y="1001580"/>
                </a:cubicBezTo>
                <a:cubicBezTo>
                  <a:pt x="123958" y="976962"/>
                  <a:pt x="134851" y="962709"/>
                  <a:pt x="134526" y="940069"/>
                </a:cubicBezTo>
                <a:cubicBezTo>
                  <a:pt x="142751" y="909988"/>
                  <a:pt x="129284" y="905409"/>
                  <a:pt x="123523" y="865739"/>
                </a:cubicBezTo>
                <a:cubicBezTo>
                  <a:pt x="131549" y="848234"/>
                  <a:pt x="128173" y="835030"/>
                  <a:pt x="121164" y="822450"/>
                </a:cubicBezTo>
                <a:cubicBezTo>
                  <a:pt x="124077" y="783082"/>
                  <a:pt x="113811" y="748321"/>
                  <a:pt x="110389" y="704665"/>
                </a:cubicBezTo>
                <a:cubicBezTo>
                  <a:pt x="120144" y="656264"/>
                  <a:pt x="99869" y="633697"/>
                  <a:pt x="96299" y="587032"/>
                </a:cubicBezTo>
                <a:cubicBezTo>
                  <a:pt x="87861" y="539988"/>
                  <a:pt x="66571" y="452493"/>
                  <a:pt x="59759" y="422399"/>
                </a:cubicBezTo>
                <a:cubicBezTo>
                  <a:pt x="62865" y="416491"/>
                  <a:pt x="59682" y="404768"/>
                  <a:pt x="55429" y="406467"/>
                </a:cubicBezTo>
                <a:cubicBezTo>
                  <a:pt x="56742" y="400038"/>
                  <a:pt x="64884" y="384166"/>
                  <a:pt x="58062" y="383409"/>
                </a:cubicBezTo>
                <a:cubicBezTo>
                  <a:pt x="57210" y="351894"/>
                  <a:pt x="61145" y="320031"/>
                  <a:pt x="69487" y="290892"/>
                </a:cubicBezTo>
                <a:cubicBezTo>
                  <a:pt x="57686" y="231306"/>
                  <a:pt x="89539" y="260845"/>
                  <a:pt x="86198" y="217175"/>
                </a:cubicBezTo>
                <a:cubicBezTo>
                  <a:pt x="72715" y="183379"/>
                  <a:pt x="83646" y="168958"/>
                  <a:pt x="74643" y="129155"/>
                </a:cubicBezTo>
                <a:cubicBezTo>
                  <a:pt x="96697" y="112411"/>
                  <a:pt x="72236" y="90977"/>
                  <a:pt x="78417" y="74202"/>
                </a:cubicBezTo>
                <a:cubicBezTo>
                  <a:pt x="59029" y="57686"/>
                  <a:pt x="81827" y="29115"/>
                  <a:pt x="94183" y="4683"/>
                </a:cubicBezTo>
                <a:close/>
              </a:path>
            </a:pathLst>
          </a:custGeom>
        </p:spPr>
      </p:pic>
    </p:spTree>
    <p:extLst>
      <p:ext uri="{BB962C8B-B14F-4D97-AF65-F5344CB8AC3E}">
        <p14:creationId xmlns:p14="http://schemas.microsoft.com/office/powerpoint/2010/main" val="7081125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78BA5F19-D5E1-4ECC-BEC2-DF7AEDFD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Shape 61">
            <a:extLst>
              <a:ext uri="{FF2B5EF4-FFF2-40B4-BE49-F238E27FC236}">
                <a16:creationId xmlns:a16="http://schemas.microsoft.com/office/drawing/2014/main" id="{BB4D578A-F2C4-4EA9-A811-B48E66D636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40492"/>
            <a:ext cx="12192000" cy="1924333"/>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3CD20E79-37F7-33B0-044D-4C876F0C74AB}"/>
              </a:ext>
            </a:extLst>
          </p:cNvPr>
          <p:cNvSpPr>
            <a:spLocks noGrp="1"/>
          </p:cNvSpPr>
          <p:nvPr>
            <p:ph type="title"/>
          </p:nvPr>
        </p:nvSpPr>
        <p:spPr>
          <a:xfrm>
            <a:off x="6570708" y="5833088"/>
            <a:ext cx="4430088" cy="739881"/>
          </a:xfrm>
          <a:prstGeom prst="ellipse">
            <a:avLst/>
          </a:prstGeom>
        </p:spPr>
        <p:txBody>
          <a:bodyPr vert="horz" lIns="91440" tIns="45720" rIns="91440" bIns="45720" rtlCol="0" anchor="b">
            <a:normAutofit fontScale="90000"/>
          </a:bodyPr>
          <a:lstStyle/>
          <a:p>
            <a:pPr algn="ctr"/>
            <a:r>
              <a:rPr lang="en-US" sz="3100" dirty="0"/>
              <a:t>LIBROS RECOMENDADOS</a:t>
            </a:r>
          </a:p>
        </p:txBody>
      </p:sp>
      <p:pic>
        <p:nvPicPr>
          <p:cNvPr id="8" name="Imagen 7">
            <a:extLst>
              <a:ext uri="{FF2B5EF4-FFF2-40B4-BE49-F238E27FC236}">
                <a16:creationId xmlns:a16="http://schemas.microsoft.com/office/drawing/2014/main" id="{E2A171A2-4098-9402-4CE6-241A96144DED}"/>
              </a:ext>
            </a:extLst>
          </p:cNvPr>
          <p:cNvPicPr>
            <a:picLocks noChangeAspect="1"/>
          </p:cNvPicPr>
          <p:nvPr/>
        </p:nvPicPr>
        <p:blipFill>
          <a:blip r:embed="rId2"/>
          <a:stretch>
            <a:fillRect/>
          </a:stretch>
        </p:blipFill>
        <p:spPr>
          <a:xfrm>
            <a:off x="421120" y="87593"/>
            <a:ext cx="5373889" cy="6682813"/>
          </a:xfrm>
          <a:prstGeom prst="rect">
            <a:avLst/>
          </a:prstGeom>
        </p:spPr>
      </p:pic>
      <p:pic>
        <p:nvPicPr>
          <p:cNvPr id="6" name="Imagen 5">
            <a:extLst>
              <a:ext uri="{FF2B5EF4-FFF2-40B4-BE49-F238E27FC236}">
                <a16:creationId xmlns:a16="http://schemas.microsoft.com/office/drawing/2014/main" id="{E31C30EB-9E04-8039-BCEE-3814DBF49F6D}"/>
              </a:ext>
            </a:extLst>
          </p:cNvPr>
          <p:cNvPicPr>
            <a:picLocks noChangeAspect="1"/>
          </p:cNvPicPr>
          <p:nvPr/>
        </p:nvPicPr>
        <p:blipFill rotWithShape="1">
          <a:blip r:embed="rId3"/>
          <a:srcRect l="6682" r="5688"/>
          <a:stretch/>
        </p:blipFill>
        <p:spPr>
          <a:xfrm>
            <a:off x="5917655" y="220084"/>
            <a:ext cx="4323625" cy="3700463"/>
          </a:xfrm>
          <a:prstGeom prst="rect">
            <a:avLst/>
          </a:prstGeom>
        </p:spPr>
      </p:pic>
      <p:pic>
        <p:nvPicPr>
          <p:cNvPr id="3" name="Marcador de contenido 2">
            <a:extLst>
              <a:ext uri="{FF2B5EF4-FFF2-40B4-BE49-F238E27FC236}">
                <a16:creationId xmlns:a16="http://schemas.microsoft.com/office/drawing/2014/main" id="{2AA998B4-C38B-DF4E-F4D1-B2B312E9DE9C}"/>
              </a:ext>
            </a:extLst>
          </p:cNvPr>
          <p:cNvPicPr>
            <a:picLocks noChangeAspect="1"/>
          </p:cNvPicPr>
          <p:nvPr/>
        </p:nvPicPr>
        <p:blipFill rotWithShape="1">
          <a:blip r:embed="rId4"/>
          <a:srcRect l="39142" t="13941" r="34076" b="21945"/>
          <a:stretch/>
        </p:blipFill>
        <p:spPr>
          <a:xfrm>
            <a:off x="9934212" y="2216490"/>
            <a:ext cx="2257788" cy="3040380"/>
          </a:xfrm>
          <a:prstGeom prst="rect">
            <a:avLst/>
          </a:prstGeom>
        </p:spPr>
      </p:pic>
    </p:spTree>
    <p:extLst>
      <p:ext uri="{BB962C8B-B14F-4D97-AF65-F5344CB8AC3E}">
        <p14:creationId xmlns:p14="http://schemas.microsoft.com/office/powerpoint/2010/main" val="1334976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A93856-A6A3-4AF1-81F4-5D3B3C0C32C0}"/>
              </a:ext>
            </a:extLst>
          </p:cNvPr>
          <p:cNvSpPr>
            <a:spLocks noGrp="1"/>
          </p:cNvSpPr>
          <p:nvPr>
            <p:ph type="title"/>
          </p:nvPr>
        </p:nvSpPr>
        <p:spPr>
          <a:xfrm>
            <a:off x="876694" y="741392"/>
            <a:ext cx="6804266" cy="912572"/>
          </a:xfrm>
        </p:spPr>
        <p:txBody>
          <a:bodyPr anchor="b">
            <a:normAutofit/>
          </a:bodyPr>
          <a:lstStyle/>
          <a:p>
            <a:pPr algn="ctr"/>
            <a:r>
              <a:rPr lang="es-ES" b="1" dirty="0">
                <a:solidFill>
                  <a:srgbClr val="FF0000"/>
                </a:solidFill>
              </a:rPr>
              <a:t>LIBROS RECOMENDADOS</a:t>
            </a:r>
          </a:p>
        </p:txBody>
      </p:sp>
      <p:sp>
        <p:nvSpPr>
          <p:cNvPr id="3" name="Marcador de contenido 2">
            <a:extLst>
              <a:ext uri="{FF2B5EF4-FFF2-40B4-BE49-F238E27FC236}">
                <a16:creationId xmlns:a16="http://schemas.microsoft.com/office/drawing/2014/main" id="{C3A3B817-E238-5215-ACD1-FC68F52972C4}"/>
              </a:ext>
            </a:extLst>
          </p:cNvPr>
          <p:cNvSpPr>
            <a:spLocks noGrp="1"/>
          </p:cNvSpPr>
          <p:nvPr>
            <p:ph idx="1"/>
          </p:nvPr>
        </p:nvSpPr>
        <p:spPr>
          <a:xfrm>
            <a:off x="876693" y="1794510"/>
            <a:ext cx="4990709" cy="4583430"/>
          </a:xfrm>
        </p:spPr>
        <p:txBody>
          <a:bodyPr anchor="t">
            <a:normAutofit lnSpcReduction="10000"/>
          </a:bodyPr>
          <a:lstStyle/>
          <a:p>
            <a:pPr marL="342900" lvl="0" indent="-342900" algn="just">
              <a:buFont typeface="+mj-lt"/>
              <a:buAutoNum type="arabicPeriod"/>
            </a:pPr>
            <a:r>
              <a:rPr lang="es-ES" b="1" dirty="0">
                <a:effectLst/>
                <a:latin typeface="Calibri" panose="020F0502020204030204" pitchFamily="34" charset="0"/>
                <a:ea typeface="Calibri" panose="020F0502020204030204" pitchFamily="34" charset="0"/>
                <a:cs typeface="Times New Roman" panose="02020603050405020304" pitchFamily="18" charset="0"/>
              </a:rPr>
              <a:t>Personajes: ¿quién es y qué hace?</a:t>
            </a:r>
            <a:endParaRPr lang="es-ES"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mj-lt"/>
              <a:buAutoNum type="arabicPeriod"/>
            </a:pPr>
            <a:r>
              <a:rPr lang="es-ES" b="1" dirty="0">
                <a:effectLst/>
                <a:latin typeface="Calibri" panose="020F0502020204030204" pitchFamily="34" charset="0"/>
                <a:ea typeface="Calibri" panose="020F0502020204030204" pitchFamily="34" charset="0"/>
                <a:cs typeface="Times New Roman" panose="02020603050405020304" pitchFamily="18" charset="0"/>
              </a:rPr>
              <a:t>Resumen del libro.</a:t>
            </a:r>
            <a:endParaRPr lang="es-ES"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mj-lt"/>
              <a:buAutoNum type="arabicPeriod"/>
            </a:pPr>
            <a:r>
              <a:rPr lang="es-ES" b="1" dirty="0">
                <a:effectLst/>
                <a:latin typeface="Calibri" panose="020F0502020204030204" pitchFamily="34" charset="0"/>
                <a:ea typeface="Calibri" panose="020F0502020204030204" pitchFamily="34" charset="0"/>
                <a:cs typeface="Times New Roman" panose="02020603050405020304" pitchFamily="18" charset="0"/>
              </a:rPr>
              <a:t>Partes que más te han llamado la atención.</a:t>
            </a:r>
            <a:endParaRPr lang="es-ES"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mj-lt"/>
              <a:buAutoNum type="arabicPeriod"/>
            </a:pPr>
            <a:r>
              <a:rPr lang="es-ES" b="1" dirty="0">
                <a:effectLst/>
                <a:latin typeface="Calibri" panose="020F0502020204030204" pitchFamily="34" charset="0"/>
                <a:ea typeface="Calibri" panose="020F0502020204030204" pitchFamily="34" charset="0"/>
                <a:cs typeface="Times New Roman" panose="02020603050405020304" pitchFamily="18" charset="0"/>
              </a:rPr>
              <a:t>¿Tiene más de Ciencia o de Ficción?</a:t>
            </a:r>
            <a:r>
              <a:rPr lang="es-ES" dirty="0">
                <a:effectLst/>
                <a:latin typeface="Calibri" panose="020F0502020204030204" pitchFamily="34" charset="0"/>
                <a:ea typeface="Calibri" panose="020F0502020204030204" pitchFamily="34" charset="0"/>
                <a:cs typeface="Times New Roman" panose="02020603050405020304" pitchFamily="18" charset="0"/>
              </a:rPr>
              <a:t> </a:t>
            </a:r>
          </a:p>
          <a:p>
            <a:pPr marL="342900" lvl="0" indent="-342900" algn="just">
              <a:buFont typeface="+mj-lt"/>
              <a:buAutoNum type="arabicPeriod"/>
            </a:pPr>
            <a:r>
              <a:rPr lang="es-ES" b="1" dirty="0">
                <a:effectLst/>
                <a:latin typeface="Calibri" panose="020F0502020204030204" pitchFamily="34" charset="0"/>
                <a:ea typeface="Calibri" panose="020F0502020204030204" pitchFamily="34" charset="0"/>
                <a:cs typeface="Times New Roman" panose="02020603050405020304" pitchFamily="18" charset="0"/>
              </a:rPr>
              <a:t>¿Has aprendido algo de Ciencia con este libro? Di alg</a:t>
            </a:r>
            <a:r>
              <a:rPr lang="es-ES" b="1" dirty="0">
                <a:latin typeface="Calibri" panose="020F0502020204030204" pitchFamily="34" charset="0"/>
                <a:ea typeface="Calibri" panose="020F0502020204030204" pitchFamily="34" charset="0"/>
                <a:cs typeface="Times New Roman" panose="02020603050405020304" pitchFamily="18" charset="0"/>
              </a:rPr>
              <a:t>o concreto.</a:t>
            </a:r>
            <a:endParaRPr lang="es-ES"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800"/>
              </a:spcAft>
              <a:buFont typeface="+mj-lt"/>
              <a:buAutoNum type="arabicPeriod"/>
            </a:pPr>
            <a:r>
              <a:rPr lang="es-ES" b="1" dirty="0">
                <a:effectLst/>
                <a:latin typeface="Calibri" panose="020F0502020204030204" pitchFamily="34" charset="0"/>
                <a:ea typeface="Calibri" panose="020F0502020204030204" pitchFamily="34" charset="0"/>
                <a:cs typeface="Times New Roman" panose="02020603050405020304" pitchFamily="18" charset="0"/>
              </a:rPr>
              <a:t>¿Te ha gustado? ¿Por qué?</a:t>
            </a:r>
            <a:endParaRPr lang="es-ES" dirty="0">
              <a:effectLst/>
              <a:latin typeface="Calibri" panose="020F0502020204030204" pitchFamily="34" charset="0"/>
              <a:ea typeface="Calibri" panose="020F0502020204030204" pitchFamily="34" charset="0"/>
              <a:cs typeface="Times New Roman" panose="02020603050405020304" pitchFamily="18" charset="0"/>
            </a:endParaRPr>
          </a:p>
          <a:p>
            <a:endParaRPr lang="es-ES" sz="1600" dirty="0"/>
          </a:p>
        </p:txBody>
      </p:sp>
      <p:pic>
        <p:nvPicPr>
          <p:cNvPr id="5" name="Picture 4" descr="Primer plano de páginas con forma de corazón de un libro">
            <a:extLst>
              <a:ext uri="{FF2B5EF4-FFF2-40B4-BE49-F238E27FC236}">
                <a16:creationId xmlns:a16="http://schemas.microsoft.com/office/drawing/2014/main" id="{BD7E93F6-E91F-45DC-A908-6668F01621E9}"/>
              </a:ext>
            </a:extLst>
          </p:cNvPr>
          <p:cNvPicPr>
            <a:picLocks noChangeAspect="1"/>
          </p:cNvPicPr>
          <p:nvPr/>
        </p:nvPicPr>
        <p:blipFill rotWithShape="1">
          <a:blip r:embed="rId2"/>
          <a:srcRect l="16871" t="22815" r="16176" b="-2"/>
          <a:stretch/>
        </p:blipFill>
        <p:spPr>
          <a:xfrm>
            <a:off x="8860474" y="65924"/>
            <a:ext cx="3331526" cy="2563699"/>
          </a:xfrm>
          <a:prstGeom prst="rect">
            <a:avLst/>
          </a:prstGeom>
        </p:spPr>
      </p:pic>
      <p:pic>
        <p:nvPicPr>
          <p:cNvPr id="4" name="Imagen 3">
            <a:extLst>
              <a:ext uri="{FF2B5EF4-FFF2-40B4-BE49-F238E27FC236}">
                <a16:creationId xmlns:a16="http://schemas.microsoft.com/office/drawing/2014/main" id="{EBB75067-E5C9-9275-3F96-AE3B39A3DE47}"/>
              </a:ext>
            </a:extLst>
          </p:cNvPr>
          <p:cNvPicPr>
            <a:picLocks noChangeAspect="1"/>
          </p:cNvPicPr>
          <p:nvPr/>
        </p:nvPicPr>
        <p:blipFill>
          <a:blip r:embed="rId3"/>
          <a:stretch>
            <a:fillRect/>
          </a:stretch>
        </p:blipFill>
        <p:spPr>
          <a:xfrm rot="16200000">
            <a:off x="7058023" y="1658099"/>
            <a:ext cx="4400552" cy="5867402"/>
          </a:xfrm>
          <a:prstGeom prst="rect">
            <a:avLst/>
          </a:prstGeom>
        </p:spPr>
      </p:pic>
      <p:grpSp>
        <p:nvGrpSpPr>
          <p:cNvPr id="16" name="Group 15">
            <a:extLst>
              <a:ext uri="{FF2B5EF4-FFF2-40B4-BE49-F238E27FC236}">
                <a16:creationId xmlns:a16="http://schemas.microsoft.com/office/drawing/2014/main" id="{792AA144-DDFF-C43B-6866-516C9091D06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6737460"/>
            <a:ext cx="12192000" cy="123364"/>
            <a:chOff x="1" y="6737460"/>
            <a:chExt cx="12192000" cy="123364"/>
          </a:xfrm>
        </p:grpSpPr>
        <p:sp>
          <p:nvSpPr>
            <p:cNvPr id="17" name="Rectangle 16">
              <a:extLst>
                <a:ext uri="{FF2B5EF4-FFF2-40B4-BE49-F238E27FC236}">
                  <a16:creationId xmlns:a16="http://schemas.microsoft.com/office/drawing/2014/main" id="{56557A69-9517-26A8-EF3F-E65057EEC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6034320" y="703141"/>
              <a:ext cx="123362" cy="12192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7C5987E-7AB5-0A21-D727-68B38B342C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40559" y="4909383"/>
              <a:ext cx="123362" cy="3779520"/>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448252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11" name="Freeform: Shape 10">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a:extLst>
              <a:ext uri="{FF2B5EF4-FFF2-40B4-BE49-F238E27FC236}">
                <a16:creationId xmlns:a16="http://schemas.microsoft.com/office/drawing/2014/main" id="{235DDD42-CEDE-E4BA-24CB-8BF15AF8EDEB}"/>
              </a:ext>
            </a:extLst>
          </p:cNvPr>
          <p:cNvPicPr>
            <a:picLocks noChangeAspect="1"/>
          </p:cNvPicPr>
          <p:nvPr/>
        </p:nvPicPr>
        <p:blipFill rotWithShape="1">
          <a:blip r:embed="rId2"/>
          <a:srcRect l="1882" t="2517" r="2055" b="2997"/>
          <a:stretch/>
        </p:blipFill>
        <p:spPr>
          <a:xfrm>
            <a:off x="1268895" y="45305"/>
            <a:ext cx="10118140" cy="6767390"/>
          </a:xfrm>
          <a:prstGeom prst="rect">
            <a:avLst/>
          </a:prstGeom>
          <a:ln>
            <a:noFill/>
          </a:ln>
        </p:spPr>
      </p:pic>
    </p:spTree>
    <p:extLst>
      <p:ext uri="{BB962C8B-B14F-4D97-AF65-F5344CB8AC3E}">
        <p14:creationId xmlns:p14="http://schemas.microsoft.com/office/powerpoint/2010/main" val="16790071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a:extLst>
              <a:ext uri="{FF2B5EF4-FFF2-40B4-BE49-F238E27FC236}">
                <a16:creationId xmlns:a16="http://schemas.microsoft.com/office/drawing/2014/main" id="{4DEF4000-4C6E-AF39-9ADF-9E7F78A5BEC0}"/>
              </a:ext>
            </a:extLst>
          </p:cNvPr>
          <p:cNvPicPr>
            <a:picLocks noChangeAspect="1"/>
          </p:cNvPicPr>
          <p:nvPr/>
        </p:nvPicPr>
        <p:blipFill>
          <a:blip r:embed="rId2"/>
          <a:stretch>
            <a:fillRect/>
          </a:stretch>
        </p:blipFill>
        <p:spPr>
          <a:xfrm>
            <a:off x="1329235" y="288485"/>
            <a:ext cx="9684205" cy="6464206"/>
          </a:xfrm>
          <a:prstGeom prst="rect">
            <a:avLst/>
          </a:prstGeom>
          <a:ln>
            <a:noFill/>
          </a:ln>
        </p:spPr>
      </p:pic>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12183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AE48C4B-3A90-42C3-BA00-6092B4771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85165C3F-C70B-DDB1-E404-3C814876A1BC}"/>
              </a:ext>
            </a:extLst>
          </p:cNvPr>
          <p:cNvSpPr>
            <a:spLocks noGrp="1"/>
          </p:cNvSpPr>
          <p:nvPr>
            <p:ph type="title"/>
          </p:nvPr>
        </p:nvSpPr>
        <p:spPr>
          <a:xfrm>
            <a:off x="4654296" y="329184"/>
            <a:ext cx="6894576" cy="1783080"/>
          </a:xfrm>
        </p:spPr>
        <p:txBody>
          <a:bodyPr anchor="b">
            <a:normAutofit/>
          </a:bodyPr>
          <a:lstStyle/>
          <a:p>
            <a:r>
              <a:rPr lang="es-ES" sz="4200"/>
              <a:t>EL ALUMNADO COMO AUTOR Y EL LENGUAJE ORAL</a:t>
            </a:r>
          </a:p>
        </p:txBody>
      </p:sp>
      <p:pic>
        <p:nvPicPr>
          <p:cNvPr id="4" name="Marcador de contenido 4" descr="Teclado de equipo y bloc de notas">
            <a:extLst>
              <a:ext uri="{FF2B5EF4-FFF2-40B4-BE49-F238E27FC236}">
                <a16:creationId xmlns:a16="http://schemas.microsoft.com/office/drawing/2014/main" id="{BD045148-5808-2787-AE8E-6F7084EBB319}"/>
              </a:ext>
            </a:extLst>
          </p:cNvPr>
          <p:cNvPicPr>
            <a:picLocks noChangeAspect="1"/>
          </p:cNvPicPr>
          <p:nvPr/>
        </p:nvPicPr>
        <p:blipFill rotWithShape="1">
          <a:blip r:embed="rId2">
            <a:extLst>
              <a:ext uri="{28A0092B-C50C-407E-A947-70E740481C1C}">
                <a14:useLocalDpi xmlns:a14="http://schemas.microsoft.com/office/drawing/2010/main" val="0"/>
              </a:ext>
            </a:extLst>
          </a:blip>
          <a:srcRect l="225" r="35452"/>
          <a:stretch/>
        </p:blipFill>
        <p:spPr>
          <a:xfrm>
            <a:off x="20" y="10"/>
            <a:ext cx="4041316" cy="4193753"/>
          </a:xfrm>
          <a:custGeom>
            <a:avLst/>
            <a:gdLst/>
            <a:ahLst/>
            <a:cxnLst/>
            <a:rect l="l" t="t" r="r" b="b"/>
            <a:pathLst>
              <a:path w="4041336" h="4193763">
                <a:moveTo>
                  <a:pt x="0" y="0"/>
                </a:moveTo>
                <a:lnTo>
                  <a:pt x="4019848" y="0"/>
                </a:lnTo>
                <a:lnTo>
                  <a:pt x="4021195" y="11419"/>
                </a:lnTo>
                <a:cubicBezTo>
                  <a:pt x="4036145" y="95184"/>
                  <a:pt x="4033611" y="180091"/>
                  <a:pt x="4037665" y="264364"/>
                </a:cubicBezTo>
                <a:cubicBezTo>
                  <a:pt x="4042480" y="367421"/>
                  <a:pt x="4036399" y="470858"/>
                  <a:pt x="4034118" y="574168"/>
                </a:cubicBezTo>
                <a:cubicBezTo>
                  <a:pt x="4032344" y="662121"/>
                  <a:pt x="4023602" y="749948"/>
                  <a:pt x="4026263" y="838028"/>
                </a:cubicBezTo>
                <a:cubicBezTo>
                  <a:pt x="4026453" y="841074"/>
                  <a:pt x="4026453" y="844120"/>
                  <a:pt x="4026263" y="847166"/>
                </a:cubicBezTo>
                <a:cubicBezTo>
                  <a:pt x="4018154" y="944003"/>
                  <a:pt x="4018154" y="1041348"/>
                  <a:pt x="4026263" y="1138186"/>
                </a:cubicBezTo>
                <a:cubicBezTo>
                  <a:pt x="4028835" y="1178494"/>
                  <a:pt x="4028113" y="1218943"/>
                  <a:pt x="4024109" y="1259137"/>
                </a:cubicBezTo>
                <a:cubicBezTo>
                  <a:pt x="4020308" y="1310285"/>
                  <a:pt x="4008145" y="1362194"/>
                  <a:pt x="4016887" y="1412960"/>
                </a:cubicBezTo>
                <a:cubicBezTo>
                  <a:pt x="4022576" y="1454780"/>
                  <a:pt x="4025705" y="1496916"/>
                  <a:pt x="4026263" y="1539116"/>
                </a:cubicBezTo>
                <a:cubicBezTo>
                  <a:pt x="4030697" y="1633542"/>
                  <a:pt x="4026516" y="1728475"/>
                  <a:pt x="4024869" y="1823155"/>
                </a:cubicBezTo>
                <a:cubicBezTo>
                  <a:pt x="4023095" y="1933446"/>
                  <a:pt x="4025883" y="2043737"/>
                  <a:pt x="4017014" y="2154154"/>
                </a:cubicBezTo>
                <a:cubicBezTo>
                  <a:pt x="4012136" y="2243351"/>
                  <a:pt x="4012136" y="2332751"/>
                  <a:pt x="4017014" y="2421948"/>
                </a:cubicBezTo>
                <a:cubicBezTo>
                  <a:pt x="4019421" y="2503683"/>
                  <a:pt x="4031711" y="2584656"/>
                  <a:pt x="4029684" y="2667279"/>
                </a:cubicBezTo>
                <a:cubicBezTo>
                  <a:pt x="4027276" y="2763608"/>
                  <a:pt x="4015874" y="2859684"/>
                  <a:pt x="4019421" y="2956268"/>
                </a:cubicBezTo>
                <a:cubicBezTo>
                  <a:pt x="4021068" y="3002339"/>
                  <a:pt x="4021195" y="3048410"/>
                  <a:pt x="4022082" y="3094480"/>
                </a:cubicBezTo>
                <a:cubicBezTo>
                  <a:pt x="4023222" y="3149943"/>
                  <a:pt x="4033231" y="3205278"/>
                  <a:pt x="4027656" y="3260614"/>
                </a:cubicBezTo>
                <a:cubicBezTo>
                  <a:pt x="4018408" y="3352883"/>
                  <a:pt x="3994462" y="3443628"/>
                  <a:pt x="4009412" y="3538181"/>
                </a:cubicBezTo>
                <a:cubicBezTo>
                  <a:pt x="4017647" y="3590217"/>
                  <a:pt x="4026896" y="3642380"/>
                  <a:pt x="4031711" y="3694923"/>
                </a:cubicBezTo>
                <a:cubicBezTo>
                  <a:pt x="4035892" y="3741882"/>
                  <a:pt x="4046407" y="3789603"/>
                  <a:pt x="4038425" y="3836308"/>
                </a:cubicBezTo>
                <a:cubicBezTo>
                  <a:pt x="4031584" y="3876287"/>
                  <a:pt x="4035131" y="3916266"/>
                  <a:pt x="4029810" y="3956245"/>
                </a:cubicBezTo>
                <a:cubicBezTo>
                  <a:pt x="4022842" y="4008661"/>
                  <a:pt x="4019168" y="4061966"/>
                  <a:pt x="4013847" y="4114764"/>
                </a:cubicBezTo>
                <a:lnTo>
                  <a:pt x="4010970" y="4161894"/>
                </a:lnTo>
                <a:lnTo>
                  <a:pt x="4002764" y="4161042"/>
                </a:lnTo>
                <a:cubicBezTo>
                  <a:pt x="3957904" y="4159210"/>
                  <a:pt x="3912934" y="4160186"/>
                  <a:pt x="3868108" y="4163980"/>
                </a:cubicBezTo>
                <a:cubicBezTo>
                  <a:pt x="3637072" y="4178737"/>
                  <a:pt x="3405779" y="4172076"/>
                  <a:pt x="3174741" y="4175341"/>
                </a:cubicBezTo>
                <a:cubicBezTo>
                  <a:pt x="2865668" y="4179782"/>
                  <a:pt x="2556851" y="4168420"/>
                  <a:pt x="2247906" y="4167376"/>
                </a:cubicBezTo>
                <a:cubicBezTo>
                  <a:pt x="2184582" y="4167115"/>
                  <a:pt x="2121002" y="4170510"/>
                  <a:pt x="2057934" y="4175733"/>
                </a:cubicBezTo>
                <a:cubicBezTo>
                  <a:pt x="1970560" y="4182786"/>
                  <a:pt x="1884336" y="4173905"/>
                  <a:pt x="1797729" y="4165547"/>
                </a:cubicBezTo>
                <a:cubicBezTo>
                  <a:pt x="1693340" y="4155492"/>
                  <a:pt x="1589207" y="4164372"/>
                  <a:pt x="1485458" y="4175995"/>
                </a:cubicBezTo>
                <a:cubicBezTo>
                  <a:pt x="1307344" y="4195571"/>
                  <a:pt x="1127888" y="4198979"/>
                  <a:pt x="949185" y="4186181"/>
                </a:cubicBezTo>
                <a:cubicBezTo>
                  <a:pt x="751793" y="4172468"/>
                  <a:pt x="554529" y="4174950"/>
                  <a:pt x="357136" y="4175995"/>
                </a:cubicBezTo>
                <a:lnTo>
                  <a:pt x="0" y="4175060"/>
                </a:lnTo>
                <a:close/>
              </a:path>
            </a:pathLst>
          </a:custGeom>
        </p:spPr>
      </p:pic>
      <p:sp>
        <p:nvSpPr>
          <p:cNvPr id="13" name="sketch line">
            <a:extLst>
              <a:ext uri="{FF2B5EF4-FFF2-40B4-BE49-F238E27FC236}">
                <a16:creationId xmlns:a16="http://schemas.microsoft.com/office/drawing/2014/main" id="{F919E280-CA27-4214-97E6-294E0C3BC4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463186"/>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n 5" descr="Megáfono azul con cintas de onda de sonido">
            <a:extLst>
              <a:ext uri="{FF2B5EF4-FFF2-40B4-BE49-F238E27FC236}">
                <a16:creationId xmlns:a16="http://schemas.microsoft.com/office/drawing/2014/main" id="{324FD3EF-B4DF-194F-53A5-929340B0D43C}"/>
              </a:ext>
            </a:extLst>
          </p:cNvPr>
          <p:cNvPicPr>
            <a:picLocks noChangeAspect="1"/>
          </p:cNvPicPr>
          <p:nvPr/>
        </p:nvPicPr>
        <p:blipFill rotWithShape="1">
          <a:blip r:embed="rId3">
            <a:extLst>
              <a:ext uri="{28A0092B-C50C-407E-A947-70E740481C1C}">
                <a14:useLocalDpi xmlns:a14="http://schemas.microsoft.com/office/drawing/2010/main" val="0"/>
              </a:ext>
            </a:extLst>
          </a:blip>
          <a:srcRect t="9188" r="3" b="740"/>
          <a:stretch/>
        </p:blipFill>
        <p:spPr>
          <a:xfrm>
            <a:off x="1" y="4267200"/>
            <a:ext cx="4051081" cy="2590800"/>
          </a:xfrm>
          <a:custGeom>
            <a:avLst/>
            <a:gdLst/>
            <a:ahLst/>
            <a:cxnLst/>
            <a:rect l="l" t="t" r="r" b="b"/>
            <a:pathLst>
              <a:path w="4051081" h="2496030">
                <a:moveTo>
                  <a:pt x="2464753" y="4"/>
                </a:moveTo>
                <a:cubicBezTo>
                  <a:pt x="2509518" y="-78"/>
                  <a:pt x="2554292" y="1163"/>
                  <a:pt x="2599067" y="4428"/>
                </a:cubicBezTo>
                <a:cubicBezTo>
                  <a:pt x="2749817" y="17813"/>
                  <a:pt x="2901270" y="21079"/>
                  <a:pt x="3052443" y="14222"/>
                </a:cubicBezTo>
                <a:cubicBezTo>
                  <a:pt x="3173923" y="5694"/>
                  <a:pt x="3295774" y="4206"/>
                  <a:pt x="3417420" y="9782"/>
                </a:cubicBezTo>
                <a:cubicBezTo>
                  <a:pt x="3530764" y="16442"/>
                  <a:pt x="3644108" y="23233"/>
                  <a:pt x="3757835" y="19315"/>
                </a:cubicBezTo>
                <a:cubicBezTo>
                  <a:pt x="3803121" y="17748"/>
                  <a:pt x="3847768" y="15789"/>
                  <a:pt x="3892671" y="13177"/>
                </a:cubicBezTo>
                <a:cubicBezTo>
                  <a:pt x="3933972" y="9619"/>
                  <a:pt x="3975386" y="7938"/>
                  <a:pt x="4016790" y="8134"/>
                </a:cubicBezTo>
                <a:lnTo>
                  <a:pt x="4034037" y="8999"/>
                </a:lnTo>
                <a:lnTo>
                  <a:pt x="4035370" y="62503"/>
                </a:lnTo>
                <a:cubicBezTo>
                  <a:pt x="4033549" y="118790"/>
                  <a:pt x="4026390" y="174983"/>
                  <a:pt x="4020562" y="231143"/>
                </a:cubicBezTo>
                <a:cubicBezTo>
                  <a:pt x="4014860" y="285717"/>
                  <a:pt x="4006498" y="343464"/>
                  <a:pt x="4019168" y="393470"/>
                </a:cubicBezTo>
                <a:cubicBezTo>
                  <a:pt x="4042480" y="482184"/>
                  <a:pt x="4024236" y="566457"/>
                  <a:pt x="4014100" y="651618"/>
                </a:cubicBezTo>
                <a:cubicBezTo>
                  <a:pt x="4001874" y="734926"/>
                  <a:pt x="4003635" y="819681"/>
                  <a:pt x="4019295" y="902406"/>
                </a:cubicBezTo>
                <a:cubicBezTo>
                  <a:pt x="4031711" y="960787"/>
                  <a:pt x="4031711" y="1020184"/>
                  <a:pt x="4033231" y="1078946"/>
                </a:cubicBezTo>
                <a:cubicBezTo>
                  <a:pt x="4034118" y="1115753"/>
                  <a:pt x="4020562" y="1153193"/>
                  <a:pt x="4011566" y="1189872"/>
                </a:cubicBezTo>
                <a:cubicBezTo>
                  <a:pt x="3995476" y="1256123"/>
                  <a:pt x="3989648" y="1323388"/>
                  <a:pt x="4011566" y="1387989"/>
                </a:cubicBezTo>
                <a:cubicBezTo>
                  <a:pt x="4042100" y="1477465"/>
                  <a:pt x="4059584" y="1566941"/>
                  <a:pt x="4046914" y="1661622"/>
                </a:cubicBezTo>
                <a:cubicBezTo>
                  <a:pt x="4039566" y="1720003"/>
                  <a:pt x="4037919" y="1779654"/>
                  <a:pt x="4026896" y="1837274"/>
                </a:cubicBezTo>
                <a:cubicBezTo>
                  <a:pt x="4008779" y="1932843"/>
                  <a:pt x="4015240" y="2027776"/>
                  <a:pt x="4029684" y="2121948"/>
                </a:cubicBezTo>
                <a:cubicBezTo>
                  <a:pt x="4039832" y="2200637"/>
                  <a:pt x="4040934" y="2280226"/>
                  <a:pt x="4032978" y="2359155"/>
                </a:cubicBezTo>
                <a:lnTo>
                  <a:pt x="4023519" y="2496030"/>
                </a:lnTo>
                <a:lnTo>
                  <a:pt x="0" y="2496030"/>
                </a:lnTo>
                <a:lnTo>
                  <a:pt x="0" y="12459"/>
                </a:lnTo>
                <a:lnTo>
                  <a:pt x="17104" y="15006"/>
                </a:lnTo>
                <a:cubicBezTo>
                  <a:pt x="83627" y="15006"/>
                  <a:pt x="150022" y="12263"/>
                  <a:pt x="216416" y="7824"/>
                </a:cubicBezTo>
                <a:cubicBezTo>
                  <a:pt x="361434" y="-156"/>
                  <a:pt x="506837" y="3162"/>
                  <a:pt x="651370" y="17748"/>
                </a:cubicBezTo>
                <a:cubicBezTo>
                  <a:pt x="753623" y="25440"/>
                  <a:pt x="856335" y="24213"/>
                  <a:pt x="958396" y="14092"/>
                </a:cubicBezTo>
                <a:cubicBezTo>
                  <a:pt x="1145682" y="-1710"/>
                  <a:pt x="1332584" y="10958"/>
                  <a:pt x="1519486" y="21666"/>
                </a:cubicBezTo>
                <a:cubicBezTo>
                  <a:pt x="1700504" y="32113"/>
                  <a:pt x="1881394" y="24408"/>
                  <a:pt x="2062411" y="17487"/>
                </a:cubicBezTo>
                <a:cubicBezTo>
                  <a:pt x="2196255" y="12394"/>
                  <a:pt x="2330459" y="249"/>
                  <a:pt x="2464753" y="4"/>
                </a:cubicBezTo>
                <a:close/>
              </a:path>
            </a:pathLst>
          </a:custGeom>
        </p:spPr>
      </p:pic>
      <p:sp>
        <p:nvSpPr>
          <p:cNvPr id="3" name="Marcador de contenido 2">
            <a:extLst>
              <a:ext uri="{FF2B5EF4-FFF2-40B4-BE49-F238E27FC236}">
                <a16:creationId xmlns:a16="http://schemas.microsoft.com/office/drawing/2014/main" id="{D3C59544-7879-C5A1-B151-6F3B4E03FBD3}"/>
              </a:ext>
            </a:extLst>
          </p:cNvPr>
          <p:cNvSpPr>
            <a:spLocks noGrp="1"/>
          </p:cNvSpPr>
          <p:nvPr>
            <p:ph idx="1"/>
          </p:nvPr>
        </p:nvSpPr>
        <p:spPr>
          <a:xfrm>
            <a:off x="4137660" y="2706624"/>
            <a:ext cx="7411212" cy="3822192"/>
          </a:xfrm>
        </p:spPr>
        <p:txBody>
          <a:bodyPr>
            <a:normAutofit/>
          </a:bodyPr>
          <a:lstStyle/>
          <a:p>
            <a:pPr marL="457200" lvl="1" indent="0" algn="just">
              <a:buNone/>
            </a:pPr>
            <a:r>
              <a:rPr lang="es-ES" sz="2800" b="1" dirty="0">
                <a:latin typeface="Times New Roman" panose="02020603050405020304" pitchFamily="18" charset="0"/>
                <a:ea typeface="Calibri" panose="020F0502020204030204" pitchFamily="34" charset="0"/>
                <a:cs typeface="Times New Roman" panose="02020603050405020304" pitchFamily="18" charset="0"/>
              </a:rPr>
              <a:t>Nos expresamos de forma escrita y oral</a:t>
            </a:r>
            <a:r>
              <a:rPr lang="es-ES" sz="2800" dirty="0">
                <a:latin typeface="Times New Roman" panose="02020603050405020304" pitchFamily="18" charset="0"/>
                <a:ea typeface="Calibri" panose="020F0502020204030204" pitchFamily="34" charset="0"/>
                <a:cs typeface="Times New Roman" panose="02020603050405020304" pitchFamily="18" charset="0"/>
              </a:rPr>
              <a:t>. Con lo escrito, hacemos una reflexión de lo leído, pero con el lenguaje oral se aprende a hablar.</a:t>
            </a:r>
          </a:p>
          <a:p>
            <a:pPr marL="457200" lvl="1" indent="0" algn="just">
              <a:buNone/>
            </a:pPr>
            <a:endParaRPr lang="es-ES" sz="2800" dirty="0">
              <a:latin typeface="Times New Roman" panose="02020603050405020304" pitchFamily="18" charset="0"/>
              <a:ea typeface="Calibri" panose="020F0502020204030204" pitchFamily="34" charset="0"/>
              <a:cs typeface="Times New Roman" panose="02020603050405020304" pitchFamily="18" charset="0"/>
            </a:endParaRPr>
          </a:p>
          <a:p>
            <a:pPr marL="457200" lvl="1" indent="0" algn="just">
              <a:buNone/>
            </a:pPr>
            <a:r>
              <a:rPr lang="es-ES" sz="2800" dirty="0">
                <a:latin typeface="Times New Roman" panose="02020603050405020304" pitchFamily="18" charset="0"/>
                <a:ea typeface="Calibri" panose="020F0502020204030204" pitchFamily="34" charset="0"/>
                <a:cs typeface="Times New Roman" panose="02020603050405020304" pitchFamily="18" charset="0"/>
              </a:rPr>
              <a:t>Cuando proponemos un trabajo, lo hacemos </a:t>
            </a:r>
            <a:r>
              <a:rPr lang="es-ES" sz="2800" b="1"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atendiendo al DUA</a:t>
            </a:r>
            <a:r>
              <a:rPr lang="es-ES" sz="2800" dirty="0">
                <a:latin typeface="Times New Roman" panose="02020603050405020304" pitchFamily="18" charset="0"/>
                <a:ea typeface="Calibri" panose="020F0502020204030204" pitchFamily="34" charset="0"/>
                <a:cs typeface="Times New Roman" panose="02020603050405020304" pitchFamily="18" charset="0"/>
              </a:rPr>
              <a:t>, por lo que los planteamos </a:t>
            </a:r>
            <a:r>
              <a:rPr lang="es-ES" sz="2800" b="1" dirty="0">
                <a:latin typeface="Times New Roman" panose="02020603050405020304" pitchFamily="18" charset="0"/>
                <a:ea typeface="Calibri" panose="020F0502020204030204" pitchFamily="34" charset="0"/>
                <a:cs typeface="Times New Roman" panose="02020603050405020304" pitchFamily="18" charset="0"/>
              </a:rPr>
              <a:t>lo más abiertamente posible</a:t>
            </a:r>
            <a:r>
              <a:rPr lang="es-ES" sz="2800" dirty="0">
                <a:latin typeface="Times New Roman" panose="02020603050405020304" pitchFamily="18" charset="0"/>
                <a:ea typeface="Calibri" panose="020F0502020204030204" pitchFamily="34" charset="0"/>
                <a:cs typeface="Times New Roman" panose="02020603050405020304" pitchFamily="18" charset="0"/>
              </a:rPr>
              <a:t>, de tal forma que puedan dar rienda suelta a su expresión y la forma más cómoda que tengan para comunicar.</a:t>
            </a:r>
          </a:p>
        </p:txBody>
      </p:sp>
    </p:spTree>
    <p:extLst>
      <p:ext uri="{BB962C8B-B14F-4D97-AF65-F5344CB8AC3E}">
        <p14:creationId xmlns:p14="http://schemas.microsoft.com/office/powerpoint/2010/main" val="18034864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0B26E13F-9827-2519-F636-C8F36EE40B70}"/>
              </a:ext>
            </a:extLst>
          </p:cNvPr>
          <p:cNvSpPr>
            <a:spLocks noGrp="1"/>
          </p:cNvSpPr>
          <p:nvPr>
            <p:ph idx="1"/>
          </p:nvPr>
        </p:nvSpPr>
        <p:spPr>
          <a:xfrm>
            <a:off x="681442" y="694055"/>
            <a:ext cx="7582447" cy="1477645"/>
          </a:xfrm>
        </p:spPr>
        <p:txBody>
          <a:bodyPr/>
          <a:lstStyle/>
          <a:p>
            <a:pPr marL="0" indent="0" algn="just">
              <a:buNone/>
            </a:pPr>
            <a:r>
              <a:rPr lang="es-ES" sz="2800" b="0" i="0" dirty="0">
                <a:effectLst/>
                <a:latin typeface="Roboto" panose="02000000000000000000" pitchFamily="2" charset="0"/>
              </a:rPr>
              <a:t>Para el 11F, recibieron  la visita de varios científicos que les contaron su vida y su relación con grandes científicas.</a:t>
            </a:r>
            <a:endParaRPr lang="es-ES" dirty="0"/>
          </a:p>
        </p:txBody>
      </p:sp>
      <p:pic>
        <p:nvPicPr>
          <p:cNvPr id="4" name="Imagen 3">
            <a:extLst>
              <a:ext uri="{FF2B5EF4-FFF2-40B4-BE49-F238E27FC236}">
                <a16:creationId xmlns:a16="http://schemas.microsoft.com/office/drawing/2014/main" id="{888544D2-C9BA-6C47-8ACF-430302F14B82}"/>
              </a:ext>
            </a:extLst>
          </p:cNvPr>
          <p:cNvPicPr>
            <a:picLocks noChangeAspect="1"/>
          </p:cNvPicPr>
          <p:nvPr/>
        </p:nvPicPr>
        <p:blipFill rotWithShape="1">
          <a:blip r:embed="rId2"/>
          <a:srcRect t="16005" b="18588"/>
          <a:stretch/>
        </p:blipFill>
        <p:spPr>
          <a:xfrm>
            <a:off x="6805565" y="3400426"/>
            <a:ext cx="5242560" cy="2571750"/>
          </a:xfrm>
          <a:prstGeom prst="rect">
            <a:avLst/>
          </a:prstGeom>
        </p:spPr>
      </p:pic>
      <p:pic>
        <p:nvPicPr>
          <p:cNvPr id="5" name="Imagen 4">
            <a:extLst>
              <a:ext uri="{FF2B5EF4-FFF2-40B4-BE49-F238E27FC236}">
                <a16:creationId xmlns:a16="http://schemas.microsoft.com/office/drawing/2014/main" id="{1BFF4262-EA32-FAAD-A96B-48AC2C82EE75}"/>
              </a:ext>
            </a:extLst>
          </p:cNvPr>
          <p:cNvPicPr>
            <a:picLocks noChangeAspect="1"/>
          </p:cNvPicPr>
          <p:nvPr/>
        </p:nvPicPr>
        <p:blipFill rotWithShape="1">
          <a:blip r:embed="rId3"/>
          <a:srcRect t="17732" b="3083"/>
          <a:stretch/>
        </p:blipFill>
        <p:spPr>
          <a:xfrm>
            <a:off x="681442" y="2210491"/>
            <a:ext cx="5414558" cy="4287466"/>
          </a:xfrm>
          <a:prstGeom prst="rect">
            <a:avLst/>
          </a:prstGeom>
        </p:spPr>
      </p:pic>
      <p:pic>
        <p:nvPicPr>
          <p:cNvPr id="6" name="Picture 2" descr="Carteles y Díptico 11F – 11de Febrero">
            <a:extLst>
              <a:ext uri="{FF2B5EF4-FFF2-40B4-BE49-F238E27FC236}">
                <a16:creationId xmlns:a16="http://schemas.microsoft.com/office/drawing/2014/main" id="{F78DA7CD-0A5B-BE91-FB52-E2B49BD8CD09}"/>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545584" y="532066"/>
            <a:ext cx="2964974" cy="20988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33928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7A203437-703A-4E00-A8C0-91D328D6C7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3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a:extLst>
              <a:ext uri="{FF2B5EF4-FFF2-40B4-BE49-F238E27FC236}">
                <a16:creationId xmlns:a16="http://schemas.microsoft.com/office/drawing/2014/main" id="{0072265B-B593-8B4B-03F4-F74673C94BFD}"/>
              </a:ext>
            </a:extLst>
          </p:cNvPr>
          <p:cNvPicPr>
            <a:picLocks noChangeAspect="1"/>
          </p:cNvPicPr>
          <p:nvPr/>
        </p:nvPicPr>
        <p:blipFill rotWithShape="1">
          <a:blip r:embed="rId2"/>
          <a:srcRect t="27200" r="12164" b="10509"/>
          <a:stretch/>
        </p:blipFill>
        <p:spPr>
          <a:xfrm>
            <a:off x="4587240" y="86868"/>
            <a:ext cx="6707885" cy="2675861"/>
          </a:xfrm>
          <a:prstGeom prst="rect">
            <a:avLst/>
          </a:prstGeom>
        </p:spPr>
      </p:pic>
      <p:sp>
        <p:nvSpPr>
          <p:cNvPr id="20" name="Rectangle 19">
            <a:extLst>
              <a:ext uri="{FF2B5EF4-FFF2-40B4-BE49-F238E27FC236}">
                <a16:creationId xmlns:a16="http://schemas.microsoft.com/office/drawing/2014/main" id="{CD84038B-4A56-439B-A184-79B2D45066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762729"/>
            <a:ext cx="12192000"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pic>
        <p:nvPicPr>
          <p:cNvPr id="6" name="Imagen 5">
            <a:extLst>
              <a:ext uri="{FF2B5EF4-FFF2-40B4-BE49-F238E27FC236}">
                <a16:creationId xmlns:a16="http://schemas.microsoft.com/office/drawing/2014/main" id="{CF44CB7D-FA6C-5479-852C-49D8FFCB8DF1}"/>
              </a:ext>
            </a:extLst>
          </p:cNvPr>
          <p:cNvPicPr>
            <a:picLocks noChangeAspect="1"/>
          </p:cNvPicPr>
          <p:nvPr/>
        </p:nvPicPr>
        <p:blipFill rotWithShape="1">
          <a:blip r:embed="rId3"/>
          <a:srcRect r="-2" b="33779"/>
          <a:stretch/>
        </p:blipFill>
        <p:spPr>
          <a:xfrm>
            <a:off x="-1" y="2826737"/>
            <a:ext cx="4565779" cy="4031263"/>
          </a:xfrm>
          <a:prstGeom prst="rect">
            <a:avLst/>
          </a:prstGeom>
        </p:spPr>
      </p:pic>
      <p:sp>
        <p:nvSpPr>
          <p:cNvPr id="3" name="Marcador de contenido 2">
            <a:extLst>
              <a:ext uri="{FF2B5EF4-FFF2-40B4-BE49-F238E27FC236}">
                <a16:creationId xmlns:a16="http://schemas.microsoft.com/office/drawing/2014/main" id="{3E89CF28-5952-EA1B-5B37-AE2008DD4A50}"/>
              </a:ext>
            </a:extLst>
          </p:cNvPr>
          <p:cNvSpPr>
            <a:spLocks noGrp="1"/>
          </p:cNvSpPr>
          <p:nvPr>
            <p:ph idx="1"/>
          </p:nvPr>
        </p:nvSpPr>
        <p:spPr>
          <a:xfrm>
            <a:off x="4876038" y="3234927"/>
            <a:ext cx="7125462" cy="3204735"/>
          </a:xfrm>
        </p:spPr>
        <p:txBody>
          <a:bodyPr anchor="ctr">
            <a:normAutofit/>
          </a:bodyPr>
          <a:lstStyle/>
          <a:p>
            <a:pPr marL="0" indent="0" algn="just">
              <a:buNone/>
            </a:pPr>
            <a:r>
              <a:rPr lang="es-ES" b="0" i="0" dirty="0">
                <a:effectLst/>
                <a:latin typeface="Roboto" panose="02000000000000000000" pitchFamily="2" charset="0"/>
              </a:rPr>
              <a:t>En concreto, queremos que trabajéis los </a:t>
            </a:r>
            <a:r>
              <a:rPr lang="es-ES" b="1" i="0" dirty="0">
                <a:effectLst/>
                <a:latin typeface="Roboto" panose="02000000000000000000" pitchFamily="2" charset="0"/>
              </a:rPr>
              <a:t>elementos de la tabla periódica </a:t>
            </a:r>
            <a:r>
              <a:rPr lang="es-ES" b="0" i="0" dirty="0">
                <a:effectLst/>
                <a:latin typeface="Roboto" panose="02000000000000000000" pitchFamily="2" charset="0"/>
              </a:rPr>
              <a:t>de los </a:t>
            </a:r>
            <a:r>
              <a:rPr lang="es-ES" b="1" i="0" dirty="0">
                <a:effectLst/>
                <a:latin typeface="Roboto" panose="02000000000000000000" pitchFamily="2" charset="0"/>
              </a:rPr>
              <a:t>grupos 1 y 2</a:t>
            </a:r>
            <a:r>
              <a:rPr lang="es-ES" dirty="0">
                <a:latin typeface="Roboto" panose="02000000000000000000" pitchFamily="2" charset="0"/>
              </a:rPr>
              <a:t>, </a:t>
            </a:r>
            <a:r>
              <a:rPr lang="es-ES" b="0" i="0" dirty="0">
                <a:effectLst/>
                <a:latin typeface="Roboto" panose="02000000000000000000" pitchFamily="2" charset="0"/>
              </a:rPr>
              <a:t>relacionándolos con mujeres científicas, ya sea por su </a:t>
            </a:r>
            <a:r>
              <a:rPr lang="es-ES" b="1" i="0" dirty="0">
                <a:solidFill>
                  <a:schemeClr val="accent1"/>
                </a:solidFill>
                <a:effectLst/>
                <a:latin typeface="Roboto" panose="02000000000000000000" pitchFamily="2" charset="0"/>
              </a:rPr>
              <a:t>implicación con ese elemento químico</a:t>
            </a:r>
            <a:r>
              <a:rPr lang="es-ES" b="0" i="0" dirty="0">
                <a:effectLst/>
                <a:latin typeface="Roboto" panose="02000000000000000000" pitchFamily="2" charset="0"/>
              </a:rPr>
              <a:t>, o porque </a:t>
            </a:r>
            <a:r>
              <a:rPr lang="es-ES" b="1" i="0" dirty="0">
                <a:solidFill>
                  <a:schemeClr val="accent6"/>
                </a:solidFill>
                <a:effectLst/>
                <a:latin typeface="Roboto" panose="02000000000000000000" pitchFamily="2" charset="0"/>
              </a:rPr>
              <a:t>su nombre se relacione con este elemento</a:t>
            </a:r>
            <a:r>
              <a:rPr lang="es-ES" b="0" i="0" dirty="0">
                <a:effectLst/>
                <a:latin typeface="Roboto" panose="02000000000000000000" pitchFamily="2" charset="0"/>
              </a:rPr>
              <a:t>, o </a:t>
            </a:r>
            <a:r>
              <a:rPr lang="es-ES" b="1" i="0" dirty="0">
                <a:solidFill>
                  <a:schemeClr val="accent2"/>
                </a:solidFill>
                <a:effectLst/>
                <a:latin typeface="Roboto" panose="02000000000000000000" pitchFamily="2" charset="0"/>
              </a:rPr>
              <a:t>lo haya descubierto</a:t>
            </a:r>
            <a:r>
              <a:rPr lang="es-ES" b="1" i="0" dirty="0">
                <a:effectLst/>
                <a:latin typeface="Roboto" panose="02000000000000000000" pitchFamily="2" charset="0"/>
              </a:rPr>
              <a:t>. </a:t>
            </a:r>
            <a:br>
              <a:rPr lang="es-ES" sz="1700" dirty="0"/>
            </a:br>
            <a:endParaRPr lang="es-ES" sz="1700" dirty="0"/>
          </a:p>
        </p:txBody>
      </p:sp>
      <p:sp>
        <p:nvSpPr>
          <p:cNvPr id="22" name="Rectangle 21">
            <a:extLst>
              <a:ext uri="{FF2B5EF4-FFF2-40B4-BE49-F238E27FC236}">
                <a16:creationId xmlns:a16="http://schemas.microsoft.com/office/drawing/2014/main" id="{4F96EE13-2C4D-4262-812E-DDE5FC35F0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58239" y="3396995"/>
            <a:ext cx="6858002" cy="64008"/>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8" name="CuadroTexto 7">
            <a:extLst>
              <a:ext uri="{FF2B5EF4-FFF2-40B4-BE49-F238E27FC236}">
                <a16:creationId xmlns:a16="http://schemas.microsoft.com/office/drawing/2014/main" id="{201A2ABB-9CC7-B77A-7050-2052BD631F6B}"/>
              </a:ext>
            </a:extLst>
          </p:cNvPr>
          <p:cNvSpPr txBox="1"/>
          <p:nvPr/>
        </p:nvSpPr>
        <p:spPr>
          <a:xfrm>
            <a:off x="294323" y="602665"/>
            <a:ext cx="4163377" cy="1815882"/>
          </a:xfrm>
          <a:prstGeom prst="rect">
            <a:avLst/>
          </a:prstGeom>
          <a:noFill/>
        </p:spPr>
        <p:txBody>
          <a:bodyPr wrap="square">
            <a:spAutoFit/>
          </a:bodyPr>
          <a:lstStyle/>
          <a:p>
            <a:pPr algn="just"/>
            <a:r>
              <a:rPr lang="es-ES" sz="2800" b="0" i="0" dirty="0">
                <a:effectLst/>
                <a:latin typeface="Roboto" panose="02000000000000000000" pitchFamily="2" charset="0"/>
              </a:rPr>
              <a:t>Con motivo del 11F y como otros años, incidimos en el papel de las científicas. </a:t>
            </a:r>
            <a:endParaRPr lang="es-ES" sz="2800" dirty="0"/>
          </a:p>
        </p:txBody>
      </p:sp>
    </p:spTree>
    <p:extLst>
      <p:ext uri="{BB962C8B-B14F-4D97-AF65-F5344CB8AC3E}">
        <p14:creationId xmlns:p14="http://schemas.microsoft.com/office/powerpoint/2010/main" val="13652036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2E7F0A56-0C20-9B99-9948-AE2A7A9FEF39}"/>
              </a:ext>
            </a:extLst>
          </p:cNvPr>
          <p:cNvPicPr>
            <a:picLocks noChangeAspect="1"/>
          </p:cNvPicPr>
          <p:nvPr/>
        </p:nvPicPr>
        <p:blipFill>
          <a:blip r:embed="rId2"/>
          <a:stretch>
            <a:fillRect/>
          </a:stretch>
        </p:blipFill>
        <p:spPr>
          <a:xfrm>
            <a:off x="315471" y="2477700"/>
            <a:ext cx="7499504" cy="4243140"/>
          </a:xfrm>
          <a:prstGeom prst="rect">
            <a:avLst/>
          </a:prstGeom>
        </p:spPr>
      </p:pic>
      <p:pic>
        <p:nvPicPr>
          <p:cNvPr id="3" name="Imagen 2">
            <a:extLst>
              <a:ext uri="{FF2B5EF4-FFF2-40B4-BE49-F238E27FC236}">
                <a16:creationId xmlns:a16="http://schemas.microsoft.com/office/drawing/2014/main" id="{71F3260F-952F-598E-29D0-400EEB1561A8}"/>
              </a:ext>
            </a:extLst>
          </p:cNvPr>
          <p:cNvPicPr>
            <a:picLocks noChangeAspect="1"/>
          </p:cNvPicPr>
          <p:nvPr/>
        </p:nvPicPr>
        <p:blipFill>
          <a:blip r:embed="rId3"/>
          <a:stretch>
            <a:fillRect/>
          </a:stretch>
        </p:blipFill>
        <p:spPr>
          <a:xfrm>
            <a:off x="5884530" y="137160"/>
            <a:ext cx="6095628" cy="3444310"/>
          </a:xfrm>
          <a:prstGeom prst="rect">
            <a:avLst/>
          </a:prstGeom>
        </p:spPr>
      </p:pic>
    </p:spTree>
    <p:extLst>
      <p:ext uri="{BB962C8B-B14F-4D97-AF65-F5344CB8AC3E}">
        <p14:creationId xmlns:p14="http://schemas.microsoft.com/office/powerpoint/2010/main" val="4300668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8">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descr="Un grupo de personas sentadas en una sala&#10;&#10;Descripción generada automáticamente">
            <a:extLst>
              <a:ext uri="{FF2B5EF4-FFF2-40B4-BE49-F238E27FC236}">
                <a16:creationId xmlns:a16="http://schemas.microsoft.com/office/drawing/2014/main" id="{35A0F947-87C8-F8CE-F6B1-663CD9A5699C}"/>
              </a:ext>
            </a:extLst>
          </p:cNvPr>
          <p:cNvPicPr>
            <a:picLocks noChangeAspect="1"/>
          </p:cNvPicPr>
          <p:nvPr/>
        </p:nvPicPr>
        <p:blipFill rotWithShape="1">
          <a:blip r:embed="rId2"/>
          <a:srcRect t="9091" r="13818"/>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5A2A5134-52D6-A646-855D-AB83FF680214}"/>
              </a:ext>
            </a:extLst>
          </p:cNvPr>
          <p:cNvSpPr>
            <a:spLocks noGrp="1"/>
          </p:cNvSpPr>
          <p:nvPr>
            <p:ph type="title"/>
          </p:nvPr>
        </p:nvSpPr>
        <p:spPr>
          <a:xfrm>
            <a:off x="371094" y="1161288"/>
            <a:ext cx="3438144" cy="1124712"/>
          </a:xfrm>
        </p:spPr>
        <p:txBody>
          <a:bodyPr anchor="b">
            <a:normAutofit fontScale="90000"/>
          </a:bodyPr>
          <a:lstStyle/>
          <a:p>
            <a:pPr algn="ctr"/>
            <a:r>
              <a:rPr lang="es-ES" sz="2800" b="1" dirty="0"/>
              <a:t>PARA NOSOTRAS, EL </a:t>
            </a:r>
            <a:r>
              <a:rPr lang="es-ES" sz="3600" b="1" dirty="0"/>
              <a:t>PLC</a:t>
            </a:r>
            <a:r>
              <a:rPr lang="es-ES" sz="2800" b="1" dirty="0"/>
              <a:t> IMPREGNA NUESTRA LABOR DOCENTE</a:t>
            </a:r>
          </a:p>
        </p:txBody>
      </p:sp>
      <p:sp>
        <p:nvSpPr>
          <p:cNvPr id="13"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Marcador de contenido 2">
            <a:extLst>
              <a:ext uri="{FF2B5EF4-FFF2-40B4-BE49-F238E27FC236}">
                <a16:creationId xmlns:a16="http://schemas.microsoft.com/office/drawing/2014/main" id="{485417A6-1CE9-9333-97CC-F45D892CD8C8}"/>
              </a:ext>
            </a:extLst>
          </p:cNvPr>
          <p:cNvSpPr>
            <a:spLocks noGrp="1"/>
          </p:cNvSpPr>
          <p:nvPr>
            <p:ph idx="1"/>
          </p:nvPr>
        </p:nvSpPr>
        <p:spPr>
          <a:xfrm>
            <a:off x="371094" y="2718054"/>
            <a:ext cx="3438906" cy="3207258"/>
          </a:xfrm>
        </p:spPr>
        <p:txBody>
          <a:bodyPr anchor="t">
            <a:normAutofit/>
          </a:bodyPr>
          <a:lstStyle/>
          <a:p>
            <a:pPr marL="0" indent="0">
              <a:buNone/>
            </a:pPr>
            <a:endParaRPr lang="es-ES" sz="1700" dirty="0"/>
          </a:p>
          <a:p>
            <a:pPr marL="0" indent="0" algn="ctr">
              <a:buNone/>
            </a:pPr>
            <a:endParaRPr lang="es-ES" sz="2000" b="1" dirty="0"/>
          </a:p>
          <a:p>
            <a:pPr marL="0" indent="0" algn="ctr">
              <a:buNone/>
            </a:pPr>
            <a:endParaRPr lang="es-ES" sz="2000" b="1" dirty="0"/>
          </a:p>
          <a:p>
            <a:pPr marL="0" indent="0" algn="ctr">
              <a:buNone/>
            </a:pPr>
            <a:r>
              <a:rPr lang="es-ES" sz="2000" b="1" dirty="0"/>
              <a:t>QUIZÁS SEA PORQUE SOMOS GRANDES LECTORAS.</a:t>
            </a:r>
          </a:p>
        </p:txBody>
      </p:sp>
    </p:spTree>
    <p:extLst>
      <p:ext uri="{BB962C8B-B14F-4D97-AF65-F5344CB8AC3E}">
        <p14:creationId xmlns:p14="http://schemas.microsoft.com/office/powerpoint/2010/main" val="26609755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02B3513-403F-209D-A468-7EC5B72CDFDF}"/>
              </a:ext>
            </a:extLst>
          </p:cNvPr>
          <p:cNvPicPr>
            <a:picLocks noChangeAspect="1"/>
          </p:cNvPicPr>
          <p:nvPr/>
        </p:nvPicPr>
        <p:blipFill>
          <a:blip r:embed="rId2"/>
          <a:stretch>
            <a:fillRect/>
          </a:stretch>
        </p:blipFill>
        <p:spPr>
          <a:xfrm>
            <a:off x="2662461" y="0"/>
            <a:ext cx="3664138" cy="4978656"/>
          </a:xfrm>
          <a:prstGeom prst="rect">
            <a:avLst/>
          </a:prstGeom>
        </p:spPr>
      </p:pic>
      <p:pic>
        <p:nvPicPr>
          <p:cNvPr id="7" name="Imagen 6">
            <a:extLst>
              <a:ext uri="{FF2B5EF4-FFF2-40B4-BE49-F238E27FC236}">
                <a16:creationId xmlns:a16="http://schemas.microsoft.com/office/drawing/2014/main" id="{87A89208-95AC-C493-52BF-0E84DF983CCB}"/>
              </a:ext>
            </a:extLst>
          </p:cNvPr>
          <p:cNvPicPr>
            <a:picLocks noChangeAspect="1"/>
          </p:cNvPicPr>
          <p:nvPr/>
        </p:nvPicPr>
        <p:blipFill>
          <a:blip r:embed="rId3"/>
          <a:stretch>
            <a:fillRect/>
          </a:stretch>
        </p:blipFill>
        <p:spPr>
          <a:xfrm>
            <a:off x="0" y="2479041"/>
            <a:ext cx="10524607" cy="4535148"/>
          </a:xfrm>
          <a:prstGeom prst="rect">
            <a:avLst/>
          </a:prstGeom>
        </p:spPr>
      </p:pic>
      <p:pic>
        <p:nvPicPr>
          <p:cNvPr id="5" name="Imagen 4">
            <a:extLst>
              <a:ext uri="{FF2B5EF4-FFF2-40B4-BE49-F238E27FC236}">
                <a16:creationId xmlns:a16="http://schemas.microsoft.com/office/drawing/2014/main" id="{CCD5ED7A-53F8-6EE2-51E2-D90400289C23}"/>
              </a:ext>
            </a:extLst>
          </p:cNvPr>
          <p:cNvPicPr>
            <a:picLocks noChangeAspect="1"/>
          </p:cNvPicPr>
          <p:nvPr/>
        </p:nvPicPr>
        <p:blipFill>
          <a:blip r:embed="rId4"/>
          <a:stretch>
            <a:fillRect/>
          </a:stretch>
        </p:blipFill>
        <p:spPr>
          <a:xfrm>
            <a:off x="8595360" y="-33062"/>
            <a:ext cx="3498948" cy="4796449"/>
          </a:xfrm>
          <a:prstGeom prst="rect">
            <a:avLst/>
          </a:prstGeom>
        </p:spPr>
      </p:pic>
    </p:spTree>
    <p:extLst>
      <p:ext uri="{BB962C8B-B14F-4D97-AF65-F5344CB8AC3E}">
        <p14:creationId xmlns:p14="http://schemas.microsoft.com/office/powerpoint/2010/main" val="42460124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84EB2510-2891-221E-8A49-A9E4B002E7F5}"/>
              </a:ext>
            </a:extLst>
          </p:cNvPr>
          <p:cNvPicPr>
            <a:picLocks noChangeAspect="1"/>
          </p:cNvPicPr>
          <p:nvPr/>
        </p:nvPicPr>
        <p:blipFill rotWithShape="1">
          <a:blip r:embed="rId2"/>
          <a:srcRect b="7963"/>
          <a:stretch/>
        </p:blipFill>
        <p:spPr>
          <a:xfrm>
            <a:off x="983559" y="236107"/>
            <a:ext cx="4900986" cy="6084683"/>
          </a:xfrm>
          <a:prstGeom prst="rect">
            <a:avLst/>
          </a:prstGeom>
        </p:spPr>
      </p:pic>
      <p:pic>
        <p:nvPicPr>
          <p:cNvPr id="7" name="Imagen 6">
            <a:extLst>
              <a:ext uri="{FF2B5EF4-FFF2-40B4-BE49-F238E27FC236}">
                <a16:creationId xmlns:a16="http://schemas.microsoft.com/office/drawing/2014/main" id="{4A7B717A-0B39-6225-18DF-9525CCFFC005}"/>
              </a:ext>
            </a:extLst>
          </p:cNvPr>
          <p:cNvPicPr>
            <a:picLocks noChangeAspect="1"/>
          </p:cNvPicPr>
          <p:nvPr/>
        </p:nvPicPr>
        <p:blipFill rotWithShape="1">
          <a:blip r:embed="rId3"/>
          <a:srcRect b="7205"/>
          <a:stretch/>
        </p:blipFill>
        <p:spPr>
          <a:xfrm>
            <a:off x="6216015" y="321830"/>
            <a:ext cx="4912798" cy="5998959"/>
          </a:xfrm>
          <a:prstGeom prst="rect">
            <a:avLst/>
          </a:prstGeom>
        </p:spPr>
      </p:pic>
    </p:spTree>
    <p:extLst>
      <p:ext uri="{BB962C8B-B14F-4D97-AF65-F5344CB8AC3E}">
        <p14:creationId xmlns:p14="http://schemas.microsoft.com/office/powerpoint/2010/main" val="10457182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4D5798EF-F3EB-1AC2-5D0F-E99A7BA3709E}"/>
              </a:ext>
            </a:extLst>
          </p:cNvPr>
          <p:cNvPicPr>
            <a:picLocks noChangeAspect="1"/>
          </p:cNvPicPr>
          <p:nvPr/>
        </p:nvPicPr>
        <p:blipFill>
          <a:blip r:embed="rId2"/>
          <a:stretch>
            <a:fillRect/>
          </a:stretch>
        </p:blipFill>
        <p:spPr>
          <a:xfrm>
            <a:off x="3946961" y="2814856"/>
            <a:ext cx="7861704" cy="3829247"/>
          </a:xfrm>
          <a:prstGeom prst="rect">
            <a:avLst/>
          </a:prstGeom>
        </p:spPr>
      </p:pic>
      <p:pic>
        <p:nvPicPr>
          <p:cNvPr id="3" name="Imagen 2">
            <a:extLst>
              <a:ext uri="{FF2B5EF4-FFF2-40B4-BE49-F238E27FC236}">
                <a16:creationId xmlns:a16="http://schemas.microsoft.com/office/drawing/2014/main" id="{9CB99D69-D874-1D36-149D-DA38F16A5E73}"/>
              </a:ext>
            </a:extLst>
          </p:cNvPr>
          <p:cNvPicPr>
            <a:picLocks noChangeAspect="1"/>
          </p:cNvPicPr>
          <p:nvPr/>
        </p:nvPicPr>
        <p:blipFill>
          <a:blip r:embed="rId3"/>
          <a:stretch>
            <a:fillRect/>
          </a:stretch>
        </p:blipFill>
        <p:spPr>
          <a:xfrm>
            <a:off x="271575" y="50677"/>
            <a:ext cx="8426655" cy="4260442"/>
          </a:xfrm>
          <a:prstGeom prst="rect">
            <a:avLst/>
          </a:prstGeom>
        </p:spPr>
      </p:pic>
    </p:spTree>
    <p:extLst>
      <p:ext uri="{BB962C8B-B14F-4D97-AF65-F5344CB8AC3E}">
        <p14:creationId xmlns:p14="http://schemas.microsoft.com/office/powerpoint/2010/main" val="26068888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F79B0DD-2C63-4EE5-804F-B8E391FC1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37" y="0"/>
            <a:ext cx="12192000" cy="6858000"/>
          </a:xfrm>
          <a:prstGeom prst="rect">
            <a:avLst/>
          </a:prstGeom>
          <a:solidFill>
            <a:schemeClr val="bg1">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27DB8AB-CD55-4C8F-9043-52652B8923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6"/>
            <a:ext cx="5364255" cy="2706794"/>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descr="Mujer sonriendo en frente de un pared&#10;&#10;Descripción generada automáticamente con confianza media">
            <a:extLst>
              <a:ext uri="{FF2B5EF4-FFF2-40B4-BE49-F238E27FC236}">
                <a16:creationId xmlns:a16="http://schemas.microsoft.com/office/drawing/2014/main" id="{82415C57-4282-D820-4CAF-22825CA46E49}"/>
              </a:ext>
            </a:extLst>
          </p:cNvPr>
          <p:cNvPicPr>
            <a:picLocks noChangeAspect="1"/>
          </p:cNvPicPr>
          <p:nvPr/>
        </p:nvPicPr>
        <p:blipFill>
          <a:blip r:embed="rId2"/>
          <a:stretch>
            <a:fillRect/>
          </a:stretch>
        </p:blipFill>
        <p:spPr>
          <a:xfrm>
            <a:off x="1873852" y="965200"/>
            <a:ext cx="2902848" cy="2060298"/>
          </a:xfrm>
          <a:prstGeom prst="rect">
            <a:avLst/>
          </a:prstGeom>
        </p:spPr>
      </p:pic>
      <p:sp>
        <p:nvSpPr>
          <p:cNvPr id="18" name="Rectangle 17">
            <a:extLst>
              <a:ext uri="{FF2B5EF4-FFF2-40B4-BE49-F238E27FC236}">
                <a16:creationId xmlns:a16="http://schemas.microsoft.com/office/drawing/2014/main" id="{53059C5A-91CB-4024-9B4E-20082E25C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8589" y="643466"/>
            <a:ext cx="5376806" cy="2706794"/>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descr="Interfaz de usuario gráfica, Sitio web&#10;&#10;Descripción generada automáticamente">
            <a:extLst>
              <a:ext uri="{FF2B5EF4-FFF2-40B4-BE49-F238E27FC236}">
                <a16:creationId xmlns:a16="http://schemas.microsoft.com/office/drawing/2014/main" id="{92C64A4E-CA0A-FAA0-778A-F1BE73F61C8D}"/>
              </a:ext>
            </a:extLst>
          </p:cNvPr>
          <p:cNvPicPr>
            <a:picLocks noChangeAspect="1"/>
          </p:cNvPicPr>
          <p:nvPr/>
        </p:nvPicPr>
        <p:blipFill rotWithShape="1">
          <a:blip r:embed="rId3"/>
          <a:srcRect l="21896" t="21630" r="22238" b="17042"/>
          <a:stretch/>
        </p:blipFill>
        <p:spPr>
          <a:xfrm>
            <a:off x="7188400" y="965200"/>
            <a:ext cx="3336542" cy="2060298"/>
          </a:xfrm>
          <a:prstGeom prst="rect">
            <a:avLst/>
          </a:prstGeom>
        </p:spPr>
      </p:pic>
      <p:sp>
        <p:nvSpPr>
          <p:cNvPr id="20" name="Rectangle 19">
            <a:extLst>
              <a:ext uri="{FF2B5EF4-FFF2-40B4-BE49-F238E27FC236}">
                <a16:creationId xmlns:a16="http://schemas.microsoft.com/office/drawing/2014/main" id="{184884BF-A898-4EFF-9504-E13EBE3FF6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3514513"/>
            <a:ext cx="5364255" cy="2703406"/>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magen 8" descr="Captura de pantalla de un celular con texto e imágenes&#10;&#10;Descripción generada automáticamente">
            <a:extLst>
              <a:ext uri="{FF2B5EF4-FFF2-40B4-BE49-F238E27FC236}">
                <a16:creationId xmlns:a16="http://schemas.microsoft.com/office/drawing/2014/main" id="{A23C7040-E653-23AF-E488-04AE99BE4842}"/>
              </a:ext>
            </a:extLst>
          </p:cNvPr>
          <p:cNvPicPr>
            <a:picLocks noChangeAspect="1"/>
          </p:cNvPicPr>
          <p:nvPr/>
        </p:nvPicPr>
        <p:blipFill rotWithShape="1">
          <a:blip r:embed="rId4"/>
          <a:srcRect l="19171" t="19446" r="18526" b="15389"/>
          <a:stretch/>
        </p:blipFill>
        <p:spPr>
          <a:xfrm>
            <a:off x="1581249" y="3836247"/>
            <a:ext cx="3501886" cy="2060298"/>
          </a:xfrm>
          <a:prstGeom prst="rect">
            <a:avLst/>
          </a:prstGeom>
        </p:spPr>
      </p:pic>
      <p:sp>
        <p:nvSpPr>
          <p:cNvPr id="22" name="Rectangle 21">
            <a:extLst>
              <a:ext uri="{FF2B5EF4-FFF2-40B4-BE49-F238E27FC236}">
                <a16:creationId xmlns:a16="http://schemas.microsoft.com/office/drawing/2014/main" id="{7B32D337-FDA6-4468-ADB1-7038E5FC0B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8589" y="3514513"/>
            <a:ext cx="5376806" cy="2706794"/>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n 6" descr="Interfaz de usuario gráfica&#10;&#10;Descripción generada automáticamente">
            <a:extLst>
              <a:ext uri="{FF2B5EF4-FFF2-40B4-BE49-F238E27FC236}">
                <a16:creationId xmlns:a16="http://schemas.microsoft.com/office/drawing/2014/main" id="{45F8646E-C5D3-1FBD-1BF9-8747C48058AE}"/>
              </a:ext>
            </a:extLst>
          </p:cNvPr>
          <p:cNvPicPr>
            <a:picLocks noChangeAspect="1"/>
          </p:cNvPicPr>
          <p:nvPr/>
        </p:nvPicPr>
        <p:blipFill rotWithShape="1">
          <a:blip r:embed="rId5"/>
          <a:srcRect l="18281" t="18958" r="30157" b="15625"/>
          <a:stretch/>
        </p:blipFill>
        <p:spPr>
          <a:xfrm>
            <a:off x="7413171" y="3836247"/>
            <a:ext cx="2887000" cy="2060298"/>
          </a:xfrm>
          <a:prstGeom prst="rect">
            <a:avLst/>
          </a:prstGeom>
        </p:spPr>
      </p:pic>
    </p:spTree>
    <p:extLst>
      <p:ext uri="{BB962C8B-B14F-4D97-AF65-F5344CB8AC3E}">
        <p14:creationId xmlns:p14="http://schemas.microsoft.com/office/powerpoint/2010/main" val="409456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ubos de ensayo con un tubo de ensayo naranja con gotas">
            <a:extLst>
              <a:ext uri="{FF2B5EF4-FFF2-40B4-BE49-F238E27FC236}">
                <a16:creationId xmlns:a16="http://schemas.microsoft.com/office/drawing/2014/main" id="{DB8390FF-0D6B-EC37-87BA-F0BC0E9F76FA}"/>
              </a:ext>
            </a:extLst>
          </p:cNvPr>
          <p:cNvPicPr>
            <a:picLocks noChangeAspect="1"/>
          </p:cNvPicPr>
          <p:nvPr/>
        </p:nvPicPr>
        <p:blipFill rotWithShape="1">
          <a:blip r:embed="rId2"/>
          <a:srcRect l="28253" r="11151" b="1"/>
          <a:stretch/>
        </p:blipFill>
        <p:spPr>
          <a:xfrm>
            <a:off x="6103025" y="10"/>
            <a:ext cx="6088973" cy="6857990"/>
          </a:xfrm>
          <a:prstGeom prst="rect">
            <a:avLst/>
          </a:prstGeom>
        </p:spPr>
      </p:pic>
      <p:sp useBgFill="1">
        <p:nvSpPr>
          <p:cNvPr id="11" name="Rectangle 10">
            <a:extLst>
              <a:ext uri="{FF2B5EF4-FFF2-40B4-BE49-F238E27FC236}">
                <a16:creationId xmlns:a16="http://schemas.microsoft.com/office/drawing/2014/main" id="{59B296B9-C5A5-4E4F-9B60-C907B5F14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D0300FD3-5AF1-6305-15FA-907807267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2285995"/>
          </a:xfrm>
          <a:prstGeom prst="rect">
            <a:avLst/>
          </a:prstGeom>
          <a:ln>
            <a:noFill/>
          </a:ln>
          <a:effectLst>
            <a:outerShdw blurRad="254000" dist="127000" dir="5460000" sx="92000" sy="92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3B390A16-3EB5-0AA5-FAFF-2506CBFFC5A6}"/>
              </a:ext>
            </a:extLst>
          </p:cNvPr>
          <p:cNvSpPr>
            <a:spLocks noGrp="1"/>
          </p:cNvSpPr>
          <p:nvPr>
            <p:ph type="title"/>
          </p:nvPr>
        </p:nvSpPr>
        <p:spPr>
          <a:xfrm>
            <a:off x="761801" y="328512"/>
            <a:ext cx="4778387" cy="1628970"/>
          </a:xfrm>
        </p:spPr>
        <p:txBody>
          <a:bodyPr anchor="ctr">
            <a:normAutofit/>
          </a:bodyPr>
          <a:lstStyle/>
          <a:p>
            <a:r>
              <a:rPr lang="es-ES" sz="3700"/>
              <a:t>CONCURSO DE MICRORRELATOS CIENTÍFICOS</a:t>
            </a:r>
          </a:p>
        </p:txBody>
      </p:sp>
      <p:sp>
        <p:nvSpPr>
          <p:cNvPr id="3" name="Marcador de contenido 2">
            <a:extLst>
              <a:ext uri="{FF2B5EF4-FFF2-40B4-BE49-F238E27FC236}">
                <a16:creationId xmlns:a16="http://schemas.microsoft.com/office/drawing/2014/main" id="{197D723E-AF9B-000C-D620-ED7AF1B2B0D4}"/>
              </a:ext>
            </a:extLst>
          </p:cNvPr>
          <p:cNvSpPr>
            <a:spLocks noGrp="1"/>
          </p:cNvSpPr>
          <p:nvPr>
            <p:ph idx="1"/>
          </p:nvPr>
        </p:nvSpPr>
        <p:spPr>
          <a:xfrm>
            <a:off x="304800" y="2458721"/>
            <a:ext cx="5784176" cy="4257040"/>
          </a:xfrm>
        </p:spPr>
        <p:txBody>
          <a:bodyPr anchor="ctr">
            <a:normAutofit/>
          </a:bodyPr>
          <a:lstStyle/>
          <a:p>
            <a:pPr marL="0" indent="0" algn="just">
              <a:buNone/>
            </a:pPr>
            <a:r>
              <a:rPr lang="es-ES" dirty="0"/>
              <a:t>El curso pasado organizamos el primer </a:t>
            </a:r>
            <a:r>
              <a:rPr lang="es-ES" b="1" dirty="0"/>
              <a:t>concurso </a:t>
            </a:r>
            <a:r>
              <a:rPr lang="es-ES" dirty="0"/>
              <a:t>de </a:t>
            </a:r>
            <a:r>
              <a:rPr lang="es-ES" b="1" dirty="0"/>
              <a:t>“Microrrelatos Científicos” </a:t>
            </a:r>
            <a:r>
              <a:rPr lang="es-ES" dirty="0"/>
              <a:t>del instituto. </a:t>
            </a:r>
          </a:p>
          <a:p>
            <a:pPr marL="0" indent="0" algn="just">
              <a:buNone/>
            </a:pPr>
            <a:endParaRPr lang="es-ES" dirty="0"/>
          </a:p>
          <a:p>
            <a:pPr marL="0" indent="0" algn="just">
              <a:buNone/>
            </a:pPr>
            <a:r>
              <a:rPr lang="es-ES" dirty="0">
                <a:solidFill>
                  <a:srgbClr val="FF0000"/>
                </a:solidFill>
              </a:rPr>
              <a:t>Objetivo: </a:t>
            </a:r>
            <a:r>
              <a:rPr lang="es-ES" b="1" dirty="0"/>
              <a:t>Contar</a:t>
            </a:r>
            <a:r>
              <a:rPr lang="es-ES" dirty="0"/>
              <a:t> a través de un microrrelato algo que te hubiese </a:t>
            </a:r>
            <a:r>
              <a:rPr lang="es-ES" b="1" dirty="0"/>
              <a:t>impactado en tu estudio </a:t>
            </a:r>
            <a:r>
              <a:rPr lang="es-ES" dirty="0"/>
              <a:t>de la Física o la Química durante el curso. </a:t>
            </a:r>
          </a:p>
          <a:p>
            <a:pPr marL="0" indent="0" algn="just">
              <a:buNone/>
            </a:pPr>
            <a:r>
              <a:rPr lang="es-ES" dirty="0"/>
              <a:t>Se ofertó para 1º Bachillerato.</a:t>
            </a:r>
          </a:p>
        </p:txBody>
      </p:sp>
    </p:spTree>
    <p:extLst>
      <p:ext uri="{BB962C8B-B14F-4D97-AF65-F5344CB8AC3E}">
        <p14:creationId xmlns:p14="http://schemas.microsoft.com/office/powerpoint/2010/main" val="14705869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4BEB7E6-5122-A31F-D0CB-8AD4FCBC15AE}"/>
              </a:ext>
            </a:extLst>
          </p:cNvPr>
          <p:cNvSpPr>
            <a:spLocks noGrp="1"/>
          </p:cNvSpPr>
          <p:nvPr>
            <p:ph type="title"/>
          </p:nvPr>
        </p:nvSpPr>
        <p:spPr/>
        <p:txBody>
          <a:bodyPr/>
          <a:lstStyle/>
          <a:p>
            <a:pPr algn="ctr"/>
            <a:r>
              <a:rPr lang="es-ES" b="1" kern="100" dirty="0">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EL RASTRO QUE DEJAMOS</a:t>
            </a:r>
            <a:br>
              <a:rPr lang="es-ES" kern="100" dirty="0">
                <a:latin typeface="Calibri" panose="020F0502020204030204" pitchFamily="34" charset="0"/>
                <a:ea typeface="Calibri" panose="020F0502020204030204" pitchFamily="34" charset="0"/>
                <a:cs typeface="Times New Roman" panose="02020603050405020304" pitchFamily="18" charset="0"/>
              </a:rPr>
            </a:br>
            <a:endParaRPr lang="es-ES" dirty="0"/>
          </a:p>
        </p:txBody>
      </p:sp>
      <p:sp>
        <p:nvSpPr>
          <p:cNvPr id="3" name="Marcador de contenido 2">
            <a:extLst>
              <a:ext uri="{FF2B5EF4-FFF2-40B4-BE49-F238E27FC236}">
                <a16:creationId xmlns:a16="http://schemas.microsoft.com/office/drawing/2014/main" id="{D6BC120C-BC15-132C-8F17-7563F33B94A8}"/>
              </a:ext>
            </a:extLst>
          </p:cNvPr>
          <p:cNvSpPr>
            <a:spLocks noGrp="1"/>
          </p:cNvSpPr>
          <p:nvPr>
            <p:ph idx="1"/>
          </p:nvPr>
        </p:nvSpPr>
        <p:spPr>
          <a:xfrm>
            <a:off x="838200" y="1270000"/>
            <a:ext cx="10515600" cy="5222875"/>
          </a:xfrm>
        </p:spPr>
        <p:txBody>
          <a:bodyPr>
            <a:normAutofit fontScale="92500"/>
          </a:bodyPr>
          <a:lstStyle/>
          <a:p>
            <a:pPr marL="0" indent="0" algn="just">
              <a:lnSpc>
                <a:spcPct val="107000"/>
              </a:lnSpc>
              <a:spcAft>
                <a:spcPts val="800"/>
              </a:spcAft>
              <a:buNone/>
            </a:pPr>
            <a:r>
              <a:rPr lang="es-ES" sz="2000" kern="100" dirty="0">
                <a:effectLst/>
                <a:latin typeface="Times New Roman" panose="02020603050405020304" pitchFamily="18" charset="0"/>
                <a:ea typeface="Calibri" panose="020F0502020204030204" pitchFamily="34" charset="0"/>
                <a:cs typeface="Times New Roman" panose="02020603050405020304" pitchFamily="18" charset="0"/>
              </a:rPr>
              <a:t>Aquella mañana nada iba como tenía pensado. No conseguía hacer nada a derechas, y mira que lo había intentado varias veces, pero no… no me era posible. Por más que intentaba alcanzar mis objetivos, no tenía la energía suficiente. Escuchaba esa voz en mi cabeza que me decía que sí, que, si lo conseguía, obtendría un resultado sorprendente, un resultado que todos podrían ver, que todos podrían comprobar.</a:t>
            </a:r>
            <a:endParaRPr lang="es-ES"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es-ES" sz="2000" kern="100" dirty="0">
                <a:effectLst/>
                <a:latin typeface="Times New Roman" panose="02020603050405020304" pitchFamily="18" charset="0"/>
                <a:ea typeface="Calibri" panose="020F0502020204030204" pitchFamily="34" charset="0"/>
                <a:cs typeface="Times New Roman" panose="02020603050405020304" pitchFamily="18" charset="0"/>
              </a:rPr>
              <a:t>Así que me animé, decidí dejarme llevar por mi instinto, dejar de ir contra corriente, dejar de intentar hacerlo todo a derechas, puesto que bien sabía yo ya que era zurdo. Al animarme, aproveché lo que el medio que me rodeaba me ofrecía, conseguí aumentar mi energía y sin darme cuenta y con poco esfuerzo, salté de nivel.</a:t>
            </a:r>
            <a:endParaRPr lang="es-ES"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es-ES" sz="2000" kern="100" dirty="0">
                <a:effectLst/>
                <a:latin typeface="Times New Roman" panose="02020603050405020304" pitchFamily="18" charset="0"/>
                <a:ea typeface="Calibri" panose="020F0502020204030204" pitchFamily="34" charset="0"/>
                <a:cs typeface="Times New Roman" panose="02020603050405020304" pitchFamily="18" charset="0"/>
              </a:rPr>
              <a:t>Lo había conseguido, miré tras de mí, y lo tuve claro. Un rastro de color negro entre el arcoíris marcaba mi paso a través de la zona del amarillo. Había logrado mi objetivo. Mi espectro era visible. Yo, como electrón diferenciador del sodio, había mostrado al mundo que pertenecía a este elemento, que ese era mi rastro, mi huella de identidad. Sólo otro electrón igual a mí de otro átomo de sodio podría imitar mis logros, conseguir ese espectro. Contento con el resultado, volví a mi nivel fundamental, a mi estado natural, y para mi sorpresa, volví a dejar otro rastro, una doble línea amarilla sobre un fondo negro. Una sonrisa de satisfacción inundó mi rostro. Mañana, volvería a intentarlo.</a:t>
            </a:r>
            <a:endParaRPr lang="es-ES"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379308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F7D99E-93CA-E678-97B8-EF215FBDA8EA}"/>
              </a:ext>
            </a:extLst>
          </p:cNvPr>
          <p:cNvSpPr>
            <a:spLocks noGrp="1"/>
          </p:cNvSpPr>
          <p:nvPr>
            <p:ph type="title"/>
          </p:nvPr>
        </p:nvSpPr>
        <p:spPr/>
        <p:txBody>
          <a:bodyPr/>
          <a:lstStyle/>
          <a:p>
            <a:pPr algn="ctr"/>
            <a:r>
              <a:rPr lang="es-ES" b="1" u="sng" kern="100" dirty="0">
                <a:latin typeface="Times New Roman" panose="02020603050405020304" pitchFamily="18" charset="0"/>
                <a:ea typeface="Calibri" panose="020F0502020204030204" pitchFamily="34" charset="0"/>
                <a:cs typeface="Times New Roman" panose="02020603050405020304" pitchFamily="18" charset="0"/>
              </a:rPr>
              <a:t>La Alianza del Movimiento</a:t>
            </a:r>
            <a:br>
              <a:rPr lang="es-ES" kern="100" dirty="0">
                <a:latin typeface="Calibri" panose="020F0502020204030204" pitchFamily="34" charset="0"/>
                <a:ea typeface="Calibri" panose="020F0502020204030204" pitchFamily="34" charset="0"/>
                <a:cs typeface="Times New Roman" panose="02020603050405020304" pitchFamily="18" charset="0"/>
              </a:rPr>
            </a:br>
            <a:endParaRPr lang="es-ES" dirty="0"/>
          </a:p>
        </p:txBody>
      </p:sp>
      <p:sp>
        <p:nvSpPr>
          <p:cNvPr id="3" name="Marcador de contenido 2">
            <a:extLst>
              <a:ext uri="{FF2B5EF4-FFF2-40B4-BE49-F238E27FC236}">
                <a16:creationId xmlns:a16="http://schemas.microsoft.com/office/drawing/2014/main" id="{189FEFD2-5454-3684-0B76-052BDE9EDA76}"/>
              </a:ext>
            </a:extLst>
          </p:cNvPr>
          <p:cNvSpPr>
            <a:spLocks noGrp="1"/>
          </p:cNvSpPr>
          <p:nvPr>
            <p:ph idx="1"/>
          </p:nvPr>
        </p:nvSpPr>
        <p:spPr>
          <a:xfrm>
            <a:off x="838200" y="1320800"/>
            <a:ext cx="10515600" cy="4856163"/>
          </a:xfrm>
        </p:spPr>
        <p:txBody>
          <a:bodyPr>
            <a:normAutofit lnSpcReduction="10000"/>
          </a:bodyPr>
          <a:lstStyle/>
          <a:p>
            <a:pPr marL="0" indent="0" algn="just">
              <a:lnSpc>
                <a:spcPct val="107000"/>
              </a:lnSpc>
              <a:spcAft>
                <a:spcPts val="800"/>
              </a:spcAft>
              <a:buNone/>
            </a:pPr>
            <a:r>
              <a:rPr lang="es-ES" sz="2000" kern="100" dirty="0">
                <a:effectLst/>
                <a:latin typeface="Times New Roman" panose="02020603050405020304" pitchFamily="18" charset="0"/>
                <a:ea typeface="Calibri" panose="020F0502020204030204" pitchFamily="34" charset="0"/>
                <a:cs typeface="Times New Roman" panose="02020603050405020304" pitchFamily="18" charset="0"/>
              </a:rPr>
              <a:t>En un aula de física, las fórmulas de MRU, MRUA y Tiro Parabólico convivían como grandes amigos. MRU, llamado Velocitus, siempre iba en línea recta sin cambios de velocidad. MRUA, conocido como Aceleranda, siempre cambiaba su velocidad uniformemente. Y Tiro Parabólico, apodado Curvilíneo, amaba volar en arcos perfectos.</a:t>
            </a:r>
            <a:endParaRPr lang="es-ES"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es-ES" sz="2000" kern="100" dirty="0">
                <a:effectLst/>
                <a:latin typeface="Times New Roman" panose="02020603050405020304" pitchFamily="18" charset="0"/>
                <a:ea typeface="Calibri" panose="020F0502020204030204" pitchFamily="34" charset="0"/>
                <a:cs typeface="Times New Roman" panose="02020603050405020304" pitchFamily="18" charset="0"/>
              </a:rPr>
              <a:t>Un día, Aceleranda se sintió frustrada por su constante cambio de velocidad y decidió probar algo nuevo. Pidió ayuda a Velocitus y Curvilíneo para hacer un experimento que combinara sus movimientos.</a:t>
            </a:r>
            <a:endParaRPr lang="es-ES"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es-ES" sz="2000" kern="100" dirty="0">
                <a:effectLst/>
                <a:latin typeface="Times New Roman" panose="02020603050405020304" pitchFamily="18" charset="0"/>
                <a:ea typeface="Calibri" panose="020F0502020204030204" pitchFamily="34" charset="0"/>
                <a:cs typeface="Times New Roman" panose="02020603050405020304" pitchFamily="18" charset="0"/>
              </a:rPr>
              <a:t>Juntos, crearon una rampa inclinada para el tiro parabólico y colocaron un sistema de poleas y cuerdas para controlar la aceleración. Aceleranda subía la pendiente y luego se lanzaba al aire, convirtiéndose en un tiro parabólico acelerado. </a:t>
            </a:r>
            <a:endParaRPr lang="es-ES"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es-ES" sz="2000" kern="100" dirty="0">
                <a:effectLst/>
                <a:latin typeface="Times New Roman" panose="02020603050405020304" pitchFamily="18" charset="0"/>
                <a:ea typeface="Calibri" panose="020F0502020204030204" pitchFamily="34" charset="0"/>
                <a:cs typeface="Times New Roman" panose="02020603050405020304" pitchFamily="18" charset="0"/>
              </a:rPr>
              <a:t>El resultado fue asombroso: una trayectoria que combinaba la suavidad del tiro parabólico con los cambios de velocidad de MRUA. Los tres personajes se maravillaron con el nuevo movimiento y lo llamaron "Acelerado Parabólico".</a:t>
            </a:r>
            <a:endParaRPr lang="es-ES"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s-ES" dirty="0"/>
          </a:p>
        </p:txBody>
      </p:sp>
    </p:spTree>
    <p:extLst>
      <p:ext uri="{BB962C8B-B14F-4D97-AF65-F5344CB8AC3E}">
        <p14:creationId xmlns:p14="http://schemas.microsoft.com/office/powerpoint/2010/main" val="27160240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3EDC6B2-FD9C-6CFD-9224-72E430E14C13}"/>
              </a:ext>
            </a:extLst>
          </p:cNvPr>
          <p:cNvSpPr>
            <a:spLocks noGrp="1"/>
          </p:cNvSpPr>
          <p:nvPr>
            <p:ph type="title"/>
          </p:nvPr>
        </p:nvSpPr>
        <p:spPr/>
        <p:txBody>
          <a:bodyPr/>
          <a:lstStyle/>
          <a:p>
            <a:pPr algn="ctr"/>
            <a:r>
              <a:rPr lang="es-ES" b="1" u="sng" dirty="0">
                <a:latin typeface="Arial" panose="020B0604020202020204" pitchFamily="34" charset="0"/>
                <a:ea typeface="Calibri" panose="020F0502020204030204" pitchFamily="34" charset="0"/>
                <a:cs typeface="Times New Roman" panose="02020603050405020304" pitchFamily="18" charset="0"/>
              </a:rPr>
              <a:t>La Química del Destino</a:t>
            </a:r>
            <a:br>
              <a:rPr lang="es-ES" dirty="0">
                <a:latin typeface="Calibri" panose="020F0502020204030204" pitchFamily="34" charset="0"/>
                <a:ea typeface="Calibri" panose="020F0502020204030204" pitchFamily="34" charset="0"/>
                <a:cs typeface="Times New Roman" panose="02020603050405020304" pitchFamily="18" charset="0"/>
              </a:rPr>
            </a:br>
            <a:endParaRPr lang="es-ES" dirty="0"/>
          </a:p>
        </p:txBody>
      </p:sp>
      <p:sp>
        <p:nvSpPr>
          <p:cNvPr id="3" name="Marcador de contenido 2">
            <a:extLst>
              <a:ext uri="{FF2B5EF4-FFF2-40B4-BE49-F238E27FC236}">
                <a16:creationId xmlns:a16="http://schemas.microsoft.com/office/drawing/2014/main" id="{377E8C37-949B-886D-C860-5777926F9833}"/>
              </a:ext>
            </a:extLst>
          </p:cNvPr>
          <p:cNvSpPr>
            <a:spLocks noGrp="1"/>
          </p:cNvSpPr>
          <p:nvPr>
            <p:ph idx="1"/>
          </p:nvPr>
        </p:nvSpPr>
        <p:spPr>
          <a:xfrm>
            <a:off x="838200" y="1259840"/>
            <a:ext cx="10515600" cy="5233035"/>
          </a:xfrm>
        </p:spPr>
        <p:txBody>
          <a:bodyPr>
            <a:normAutofit lnSpcReduction="10000"/>
          </a:bodyPr>
          <a:lstStyle/>
          <a:p>
            <a:pPr marL="0" indent="0" algn="just">
              <a:lnSpc>
                <a:spcPct val="115000"/>
              </a:lnSpc>
              <a:spcAft>
                <a:spcPts val="1000"/>
              </a:spcAft>
              <a:buNone/>
            </a:pPr>
            <a:r>
              <a:rPr lang="es-ES" sz="1900" dirty="0">
                <a:effectLst/>
                <a:latin typeface="Arial" panose="020B0604020202020204" pitchFamily="34" charset="0"/>
                <a:ea typeface="Calibri" panose="020F0502020204030204" pitchFamily="34" charset="0"/>
                <a:cs typeface="Times New Roman" panose="02020603050405020304" pitchFamily="18" charset="0"/>
              </a:rPr>
              <a:t>Sara, una apasionada estudiante de física y química, se adentró en el fascinante mundo de la cinética de las reacciones químicas. Fascinada por la danza caótica de los átomos, dedicó horas interminables a experimentos y estudio. En su afán por comprender, Sara cometió un error durante un experimento. La reacción química desencadenó una explosión de colores y humo. Sin embargo, en lugar de desanimarse, este incidente le enseñó la importancia de la precaución y el respeto por los elementos químicos. Movida por su determinación, Sara continuó investigando y desarrolló un catalizador único capaz de acelerar las reacciones químicas de manera extraordinaria. Con entusiasmo, presentó su descubrimiento en el examen final, dejando boquiabiertos al profesor y a sus compañeros. Graduada con honores, la historia de Sara se convirtió en una fuente de inspiración para otros estudiantes. Demostró que la curiosidad y la perseverancia son pilares fundamentales para desvelar los secretos del universo. Su pasión por la ciencia y su capacidad para convertir los errores en oportunidades la convirtieron en una científica excepcional. Y así, el destino la </a:t>
            </a:r>
            <a:r>
              <a:rPr lang="es-ES" sz="1900" dirty="0" err="1">
                <a:effectLst/>
                <a:latin typeface="Arial" panose="020B0604020202020204" pitchFamily="34" charset="0"/>
                <a:ea typeface="Calibri" panose="020F0502020204030204" pitchFamily="34" charset="0"/>
                <a:cs typeface="Times New Roman" panose="02020603050405020304" pitchFamily="18" charset="0"/>
              </a:rPr>
              <a:t>guió</a:t>
            </a:r>
            <a:r>
              <a:rPr lang="es-ES" sz="1900" dirty="0">
                <a:effectLst/>
                <a:latin typeface="Arial" panose="020B0604020202020204" pitchFamily="34" charset="0"/>
                <a:ea typeface="Calibri" panose="020F0502020204030204" pitchFamily="34" charset="0"/>
                <a:cs typeface="Times New Roman" panose="02020603050405020304" pitchFamily="18" charset="0"/>
              </a:rPr>
              <a:t> hacia un futuro prometedor, donde sus descubrimientos y su amor por la química dejarían una marca en el mundo. La historia de Sara demostró que el aprendizaje y la determinación son claves para alcanzar el éxito en cualquier campo del conocimiento.</a:t>
            </a:r>
            <a:endParaRPr lang="es-ES" sz="19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15000"/>
              </a:lnSpc>
              <a:spcAft>
                <a:spcPts val="1000"/>
              </a:spcAft>
              <a:buNone/>
            </a:pPr>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970035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DE2214-15BD-61B3-008A-92F371FEB7B6}"/>
              </a:ext>
            </a:extLst>
          </p:cNvPr>
          <p:cNvSpPr>
            <a:spLocks noGrp="1"/>
          </p:cNvSpPr>
          <p:nvPr>
            <p:ph type="title"/>
          </p:nvPr>
        </p:nvSpPr>
        <p:spPr/>
        <p:txBody>
          <a:bodyPr/>
          <a:lstStyle/>
          <a:p>
            <a:r>
              <a:rPr lang="es-ES" b="1" dirty="0">
                <a:latin typeface="Times New Roman" panose="02020603050405020304" pitchFamily="18" charset="0"/>
                <a:ea typeface="Calibri" panose="020F0502020204030204" pitchFamily="34" charset="0"/>
                <a:cs typeface="Times New Roman" panose="02020603050405020304" pitchFamily="18" charset="0"/>
              </a:rPr>
              <a:t>LA TRAYECTORIA DE LA ESPERANZA</a:t>
            </a:r>
            <a:br>
              <a:rPr lang="es-ES" dirty="0">
                <a:latin typeface="Calibri" panose="020F0502020204030204" pitchFamily="34" charset="0"/>
                <a:ea typeface="Calibri" panose="020F0502020204030204" pitchFamily="34" charset="0"/>
                <a:cs typeface="Times New Roman" panose="02020603050405020304" pitchFamily="18" charset="0"/>
              </a:rPr>
            </a:br>
            <a:endParaRPr lang="es-ES" dirty="0"/>
          </a:p>
        </p:txBody>
      </p:sp>
      <p:sp>
        <p:nvSpPr>
          <p:cNvPr id="3" name="Marcador de contenido 2">
            <a:extLst>
              <a:ext uri="{FF2B5EF4-FFF2-40B4-BE49-F238E27FC236}">
                <a16:creationId xmlns:a16="http://schemas.microsoft.com/office/drawing/2014/main" id="{184BB5A9-2B07-F6A8-E1A2-9532E46C5507}"/>
              </a:ext>
            </a:extLst>
          </p:cNvPr>
          <p:cNvSpPr>
            <a:spLocks noGrp="1"/>
          </p:cNvSpPr>
          <p:nvPr>
            <p:ph idx="1"/>
          </p:nvPr>
        </p:nvSpPr>
        <p:spPr>
          <a:xfrm>
            <a:off x="629920" y="1097280"/>
            <a:ext cx="11033760" cy="5527040"/>
          </a:xfrm>
        </p:spPr>
        <p:txBody>
          <a:bodyPr>
            <a:normAutofit fontScale="77500" lnSpcReduction="20000"/>
          </a:bodyPr>
          <a:lstStyle/>
          <a:p>
            <a:pPr marL="0" indent="0" algn="just">
              <a:lnSpc>
                <a:spcPct val="115000"/>
              </a:lnSpc>
              <a:spcAft>
                <a:spcPts val="1000"/>
              </a:spcAft>
              <a:buNone/>
            </a:pPr>
            <a:r>
              <a:rPr lang="es-ES" sz="2300" dirty="0">
                <a:effectLst/>
                <a:latin typeface="Times New Roman" panose="02020603050405020304" pitchFamily="18" charset="0"/>
                <a:ea typeface="Calibri" panose="020F0502020204030204" pitchFamily="34" charset="0"/>
                <a:cs typeface="Times New Roman" panose="02020603050405020304" pitchFamily="18" charset="0"/>
              </a:rPr>
              <a:t>En medio de una tierra arrasada por la oscuridad de la guerra, dos hermanos, Juan y Luis, se encontraban atrapados en una trinchera. Las explosiones resonaban a su alrededor mientras buscaban una manera de sobrevivir, y observaban atentamente las acciones de los soldados enemigos buscando una oportunidad para contraatacar, aunque pensaban que no saldrían de esa. </a:t>
            </a:r>
            <a:endParaRPr lang="es-ES" sz="23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15000"/>
              </a:lnSpc>
              <a:spcAft>
                <a:spcPts val="1000"/>
              </a:spcAft>
              <a:buNone/>
            </a:pPr>
            <a:r>
              <a:rPr lang="es-ES" sz="2300" dirty="0">
                <a:effectLst/>
                <a:latin typeface="Times New Roman" panose="02020603050405020304" pitchFamily="18" charset="0"/>
                <a:ea typeface="Calibri" panose="020F0502020204030204" pitchFamily="34" charset="0"/>
                <a:cs typeface="Times New Roman" panose="02020603050405020304" pitchFamily="18" charset="0"/>
              </a:rPr>
              <a:t>En un instante de valentía, Juan tomó una granada, la ajustó cuidadosamente en su mano y con una mirada de complicidad, Luis entendió el plan de su hermano. Sabían que debían actuar rápido y eficaces, así que juntos calcularon la trayectoria perfecta para lanzar la granada hacia el campo enemigo. Juan tomó impulso y lanzó la granada al aire con todas sus fuerzas. El proyectil describió una parábola en el cielo, alejándose de la trinchera y hacia el horizonte. Luis, inquieto, observaba con expectación la granada a medida que descendía hacia su objetivo enemigo. Ambos sabían su poder destructivo, pero también sabían que, en medio de la guerra, el tiro parabólico era su mejor aliado. La granada explotó con un estruendo ensordecedor, levantando una nube de humo y escombros, pero ese impacto debilitó a los enemigos y les permitió un avance estratégico.</a:t>
            </a:r>
            <a:endParaRPr lang="es-ES" sz="23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15000"/>
              </a:lnSpc>
              <a:spcAft>
                <a:spcPts val="1000"/>
              </a:spcAft>
              <a:buNone/>
            </a:pPr>
            <a:r>
              <a:rPr lang="es-ES" sz="2300" dirty="0">
                <a:effectLst/>
                <a:latin typeface="Times New Roman" panose="02020603050405020304" pitchFamily="18" charset="0"/>
                <a:ea typeface="Calibri" panose="020F0502020204030204" pitchFamily="34" charset="0"/>
                <a:cs typeface="Times New Roman" panose="02020603050405020304" pitchFamily="18" charset="0"/>
              </a:rPr>
              <a:t>Aunque la guerra continuaba a su alrededor, Juan y Luis encontraron un momento de alivio. Su cálculo y precisión habían hecho la diferencia en ese conflicto brutal, y su tiro parabólico había sido su pequeña arma para cambiar el curso de la batalla. En medio de la destrucción y la adversidad, Juan y Luis encontraron una pequeña victoria a través del tiro parabólico. Demostraron que, incluso en los momentos más oscuros, el poder del conocimiento y la habilidad podía abrir camino hacia la luz. La guerra seguía su curso, pero su estratega trayectoria con el tiro parabólico les dio un rayo de esperanza en medio de su posible derrota</a:t>
            </a:r>
            <a:r>
              <a:rPr lang="es-ES"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s-ES" dirty="0"/>
          </a:p>
        </p:txBody>
      </p:sp>
    </p:spTree>
    <p:extLst>
      <p:ext uri="{BB962C8B-B14F-4D97-AF65-F5344CB8AC3E}">
        <p14:creationId xmlns:p14="http://schemas.microsoft.com/office/powerpoint/2010/main" val="5770258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B47FC9C-2ED3-4100-A4EF-E8CDFEE106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Imagen 5">
            <a:extLst>
              <a:ext uri="{FF2B5EF4-FFF2-40B4-BE49-F238E27FC236}">
                <a16:creationId xmlns:a16="http://schemas.microsoft.com/office/drawing/2014/main" id="{DC8B624D-A815-F982-3522-43D17DF1A868}"/>
              </a:ext>
            </a:extLst>
          </p:cNvPr>
          <p:cNvPicPr>
            <a:picLocks noChangeAspect="1"/>
          </p:cNvPicPr>
          <p:nvPr/>
        </p:nvPicPr>
        <p:blipFill>
          <a:blip r:embed="rId2"/>
          <a:stretch>
            <a:fillRect/>
          </a:stretch>
        </p:blipFill>
        <p:spPr>
          <a:xfrm>
            <a:off x="642938" y="849313"/>
            <a:ext cx="5414963" cy="4041775"/>
          </a:xfrm>
          <a:prstGeom prst="rect">
            <a:avLst/>
          </a:prstGeom>
        </p:spPr>
      </p:pic>
      <p:pic>
        <p:nvPicPr>
          <p:cNvPr id="5" name="Imagen 4">
            <a:extLst>
              <a:ext uri="{FF2B5EF4-FFF2-40B4-BE49-F238E27FC236}">
                <a16:creationId xmlns:a16="http://schemas.microsoft.com/office/drawing/2014/main" id="{E03DEEB8-FBDC-DD1A-D9E0-CD3C13FCD252}"/>
              </a:ext>
            </a:extLst>
          </p:cNvPr>
          <p:cNvPicPr>
            <a:picLocks noChangeAspect="1"/>
          </p:cNvPicPr>
          <p:nvPr/>
        </p:nvPicPr>
        <p:blipFill>
          <a:blip r:embed="rId3"/>
          <a:stretch>
            <a:fillRect/>
          </a:stretch>
        </p:blipFill>
        <p:spPr>
          <a:xfrm rot="16200000">
            <a:off x="6819107" y="162719"/>
            <a:ext cx="4041775" cy="5414963"/>
          </a:xfrm>
          <a:prstGeom prst="rect">
            <a:avLst/>
          </a:prstGeom>
        </p:spPr>
      </p:pic>
      <p:sp>
        <p:nvSpPr>
          <p:cNvPr id="2" name="Título 1">
            <a:extLst>
              <a:ext uri="{FF2B5EF4-FFF2-40B4-BE49-F238E27FC236}">
                <a16:creationId xmlns:a16="http://schemas.microsoft.com/office/drawing/2014/main" id="{372A3778-1D75-B7D7-03ED-D29F93836D3E}"/>
              </a:ext>
            </a:extLst>
          </p:cNvPr>
          <p:cNvSpPr>
            <a:spLocks noGrp="1"/>
          </p:cNvSpPr>
          <p:nvPr>
            <p:ph type="title"/>
          </p:nvPr>
        </p:nvSpPr>
        <p:spPr>
          <a:xfrm>
            <a:off x="838200" y="5358141"/>
            <a:ext cx="10515600" cy="942664"/>
          </a:xfrm>
        </p:spPr>
        <p:txBody>
          <a:bodyPr vert="horz" lIns="91440" tIns="45720" rIns="91440" bIns="45720" rtlCol="0" anchor="ctr">
            <a:normAutofit/>
          </a:bodyPr>
          <a:lstStyle/>
          <a:p>
            <a:pPr algn="ctr"/>
            <a:r>
              <a:rPr lang="en-US" sz="5200" b="1" dirty="0"/>
              <a:t>UN MODELO ATÓMICO MUY DULCE</a:t>
            </a:r>
            <a:endParaRPr lang="en-US" sz="5200" b="1" kern="1200" dirty="0">
              <a:solidFill>
                <a:schemeClr val="tx1"/>
              </a:solidFill>
              <a:latin typeface="+mj-lt"/>
              <a:ea typeface="+mj-ea"/>
              <a:cs typeface="+mj-cs"/>
            </a:endParaRPr>
          </a:p>
        </p:txBody>
      </p:sp>
    </p:spTree>
    <p:extLst>
      <p:ext uri="{BB962C8B-B14F-4D97-AF65-F5344CB8AC3E}">
        <p14:creationId xmlns:p14="http://schemas.microsoft.com/office/powerpoint/2010/main" val="41182058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Pila de libros multicolores">
            <a:extLst>
              <a:ext uri="{FF2B5EF4-FFF2-40B4-BE49-F238E27FC236}">
                <a16:creationId xmlns:a16="http://schemas.microsoft.com/office/drawing/2014/main" id="{A4F09041-9252-6610-6AAF-6A77C097A414}"/>
              </a:ext>
            </a:extLst>
          </p:cNvPr>
          <p:cNvPicPr>
            <a:picLocks noChangeAspect="1"/>
          </p:cNvPicPr>
          <p:nvPr/>
        </p:nvPicPr>
        <p:blipFill rotWithShape="1">
          <a:blip r:embed="rId2"/>
          <a:srcRect l="35583" r="29568" b="-1"/>
          <a:stretch/>
        </p:blipFill>
        <p:spPr>
          <a:xfrm>
            <a:off x="6103027" y="10"/>
            <a:ext cx="6088971" cy="6857990"/>
          </a:xfrm>
          <a:prstGeom prst="rect">
            <a:avLst/>
          </a:prstGeom>
        </p:spPr>
      </p:pic>
      <p:sp useBgFill="1">
        <p:nvSpPr>
          <p:cNvPr id="11" name="Rectangle 10">
            <a:extLst>
              <a:ext uri="{FF2B5EF4-FFF2-40B4-BE49-F238E27FC236}">
                <a16:creationId xmlns:a16="http://schemas.microsoft.com/office/drawing/2014/main" id="{59B296B9-C5A5-4E4F-9B60-C907B5F14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D0300FD3-5AF1-6305-15FA-907807267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2285995"/>
          </a:xfrm>
          <a:prstGeom prst="rect">
            <a:avLst/>
          </a:prstGeom>
          <a:ln>
            <a:noFill/>
          </a:ln>
          <a:effectLst>
            <a:outerShdw blurRad="254000" dist="127000" dir="5460000" sx="92000" sy="92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25BB0367-66D4-1C8C-B04E-E8525C970264}"/>
              </a:ext>
            </a:extLst>
          </p:cNvPr>
          <p:cNvSpPr>
            <a:spLocks noGrp="1"/>
          </p:cNvSpPr>
          <p:nvPr>
            <p:ph type="title"/>
          </p:nvPr>
        </p:nvSpPr>
        <p:spPr>
          <a:xfrm>
            <a:off x="761801" y="328512"/>
            <a:ext cx="4778387" cy="1628970"/>
          </a:xfrm>
        </p:spPr>
        <p:txBody>
          <a:bodyPr anchor="ctr">
            <a:normAutofit fontScale="90000"/>
          </a:bodyPr>
          <a:lstStyle/>
          <a:p>
            <a:r>
              <a:rPr lang="es-ES" sz="4000" dirty="0">
                <a:latin typeface="Times New Roman" panose="02020603050405020304" pitchFamily="18" charset="0"/>
                <a:ea typeface="Calibri" panose="020F0502020204030204" pitchFamily="34" charset="0"/>
                <a:cs typeface="Times New Roman" panose="02020603050405020304" pitchFamily="18" charset="0"/>
              </a:rPr>
              <a:t>¿Cuáles son los bloques de contenidos del PLC?</a:t>
            </a:r>
            <a:endParaRPr lang="es-ES" sz="4000" dirty="0"/>
          </a:p>
        </p:txBody>
      </p:sp>
      <p:sp>
        <p:nvSpPr>
          <p:cNvPr id="3" name="Marcador de contenido 2">
            <a:extLst>
              <a:ext uri="{FF2B5EF4-FFF2-40B4-BE49-F238E27FC236}">
                <a16:creationId xmlns:a16="http://schemas.microsoft.com/office/drawing/2014/main" id="{60588FFD-7D43-A95D-360B-990CE1DE1C3B}"/>
              </a:ext>
            </a:extLst>
          </p:cNvPr>
          <p:cNvSpPr>
            <a:spLocks noGrp="1"/>
          </p:cNvSpPr>
          <p:nvPr>
            <p:ph idx="1"/>
          </p:nvPr>
        </p:nvSpPr>
        <p:spPr>
          <a:xfrm>
            <a:off x="761801" y="2884929"/>
            <a:ext cx="4659756" cy="3374137"/>
          </a:xfrm>
        </p:spPr>
        <p:txBody>
          <a:bodyPr anchor="ctr">
            <a:normAutofit/>
          </a:bodyPr>
          <a:lstStyle/>
          <a:p>
            <a:r>
              <a:rPr lang="es-ES" sz="3200" dirty="0"/>
              <a:t>Aprender a leer.</a:t>
            </a:r>
          </a:p>
          <a:p>
            <a:r>
              <a:rPr lang="es-ES" sz="3200" dirty="0"/>
              <a:t>Leer para aprender.</a:t>
            </a:r>
          </a:p>
          <a:p>
            <a:r>
              <a:rPr lang="es-ES" sz="3200" dirty="0"/>
              <a:t>El placer de leer.</a:t>
            </a:r>
          </a:p>
          <a:p>
            <a:r>
              <a:rPr lang="es-ES" sz="3200" dirty="0"/>
              <a:t>El alumnado como autor.</a:t>
            </a:r>
          </a:p>
          <a:p>
            <a:r>
              <a:rPr lang="es-ES" sz="3200" dirty="0"/>
              <a:t>El lenguaje oral.</a:t>
            </a:r>
          </a:p>
          <a:p>
            <a:pPr marL="0" indent="0">
              <a:spcAft>
                <a:spcPts val="800"/>
              </a:spcAft>
              <a:buNone/>
            </a:pPr>
            <a:endParaRPr lang="es-ES" sz="2000" dirty="0">
              <a:latin typeface="Times New Roman" panose="02020603050405020304" pitchFamily="18" charset="0"/>
              <a:ea typeface="Calibri" panose="020F0502020204030204" pitchFamily="34" charset="0"/>
              <a:cs typeface="Times New Roman" panose="02020603050405020304" pitchFamily="18" charset="0"/>
            </a:endParaRPr>
          </a:p>
          <a:p>
            <a:pPr marL="0" indent="0">
              <a:spcAft>
                <a:spcPts val="800"/>
              </a:spcAft>
              <a:buNone/>
            </a:pPr>
            <a:endParaRPr lang="es-ES"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615941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1DC6ABD-215C-4EA8-A483-CEF5B99AB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3D550D6A-0C8A-F536-AECE-0A0DB2F8FE71}"/>
              </a:ext>
            </a:extLst>
          </p:cNvPr>
          <p:cNvSpPr>
            <a:spLocks noGrp="1"/>
          </p:cNvSpPr>
          <p:nvPr>
            <p:ph type="title"/>
          </p:nvPr>
        </p:nvSpPr>
        <p:spPr>
          <a:xfrm>
            <a:off x="406400" y="679731"/>
            <a:ext cx="4815840" cy="1870428"/>
          </a:xfrm>
        </p:spPr>
        <p:txBody>
          <a:bodyPr vert="horz" lIns="91440" tIns="45720" rIns="91440" bIns="45720" rtlCol="0" anchor="b">
            <a:normAutofit/>
          </a:bodyPr>
          <a:lstStyle/>
          <a:p>
            <a:pPr algn="ctr"/>
            <a:r>
              <a:rPr lang="en-US" sz="4800" b="1" kern="1200" dirty="0">
                <a:solidFill>
                  <a:srgbClr val="FF0000"/>
                </a:solidFill>
                <a:latin typeface="+mj-lt"/>
                <a:ea typeface="+mj-ea"/>
                <a:cs typeface="+mj-cs"/>
              </a:rPr>
              <a:t>CRISTALIZACIONES DE ADP</a:t>
            </a:r>
          </a:p>
        </p:txBody>
      </p:sp>
      <p:sp>
        <p:nvSpPr>
          <p:cNvPr id="3" name="Marcador de contenido 2">
            <a:extLst>
              <a:ext uri="{FF2B5EF4-FFF2-40B4-BE49-F238E27FC236}">
                <a16:creationId xmlns:a16="http://schemas.microsoft.com/office/drawing/2014/main" id="{032AD22A-EA2E-77F6-B0BA-1CC849C0BB45}"/>
              </a:ext>
            </a:extLst>
          </p:cNvPr>
          <p:cNvSpPr>
            <a:spLocks noGrp="1"/>
          </p:cNvSpPr>
          <p:nvPr>
            <p:ph idx="1"/>
          </p:nvPr>
        </p:nvSpPr>
        <p:spPr>
          <a:xfrm>
            <a:off x="599609" y="2550160"/>
            <a:ext cx="4171994" cy="3170909"/>
          </a:xfrm>
        </p:spPr>
        <p:txBody>
          <a:bodyPr vert="horz" lIns="91440" tIns="45720" rIns="91440" bIns="45720" rtlCol="0">
            <a:normAutofit/>
          </a:bodyPr>
          <a:lstStyle/>
          <a:p>
            <a:pPr marL="0" indent="0" algn="ctr">
              <a:buNone/>
            </a:pPr>
            <a:r>
              <a:rPr lang="en-US" kern="1200" dirty="0" err="1">
                <a:solidFill>
                  <a:schemeClr val="tx1"/>
                </a:solidFill>
                <a:effectLst/>
                <a:latin typeface="+mn-lt"/>
                <a:ea typeface="+mn-ea"/>
                <a:cs typeface="+mn-cs"/>
              </a:rPr>
              <a:t>Dihidrógenofosfato</a:t>
            </a:r>
            <a:r>
              <a:rPr lang="en-US" kern="1200" dirty="0">
                <a:solidFill>
                  <a:schemeClr val="tx1"/>
                </a:solidFill>
                <a:effectLst/>
                <a:latin typeface="+mn-lt"/>
                <a:ea typeface="+mn-ea"/>
                <a:cs typeface="+mn-cs"/>
              </a:rPr>
              <a:t> de </a:t>
            </a:r>
            <a:r>
              <a:rPr lang="en-US" kern="1200" dirty="0" err="1">
                <a:solidFill>
                  <a:schemeClr val="tx1"/>
                </a:solidFill>
                <a:effectLst/>
                <a:latin typeface="+mn-lt"/>
                <a:ea typeface="+mn-ea"/>
                <a:cs typeface="+mn-cs"/>
              </a:rPr>
              <a:t>amonio</a:t>
            </a:r>
            <a:r>
              <a:rPr lang="en-US" kern="1200" dirty="0">
                <a:solidFill>
                  <a:schemeClr val="tx1"/>
                </a:solidFill>
                <a:effectLst/>
                <a:latin typeface="+mn-lt"/>
                <a:ea typeface="+mn-ea"/>
                <a:cs typeface="+mn-cs"/>
              </a:rPr>
              <a:t> con </a:t>
            </a:r>
            <a:r>
              <a:rPr lang="en-US" kern="1200" dirty="0" err="1">
                <a:solidFill>
                  <a:schemeClr val="tx1"/>
                </a:solidFill>
                <a:effectLst/>
                <a:latin typeface="+mn-lt"/>
                <a:ea typeface="+mn-ea"/>
                <a:cs typeface="+mn-cs"/>
              </a:rPr>
              <a:t>impurezas</a:t>
            </a:r>
            <a:r>
              <a:rPr lang="en-US" kern="1200" dirty="0">
                <a:solidFill>
                  <a:schemeClr val="tx1"/>
                </a:solidFill>
                <a:effectLst/>
                <a:latin typeface="+mn-lt"/>
                <a:ea typeface="+mn-ea"/>
                <a:cs typeface="+mn-cs"/>
              </a:rPr>
              <a:t> </a:t>
            </a:r>
            <a:r>
              <a:rPr lang="en-US" kern="1200" dirty="0" err="1">
                <a:solidFill>
                  <a:schemeClr val="tx1"/>
                </a:solidFill>
                <a:effectLst/>
                <a:latin typeface="+mn-lt"/>
                <a:ea typeface="+mn-ea"/>
                <a:cs typeface="+mn-cs"/>
              </a:rPr>
              <a:t>metálicas</a:t>
            </a:r>
            <a:r>
              <a:rPr lang="en-US" kern="1200" dirty="0">
                <a:solidFill>
                  <a:schemeClr val="tx1"/>
                </a:solidFill>
                <a:effectLst/>
                <a:latin typeface="+mn-lt"/>
                <a:ea typeface="+mn-ea"/>
                <a:cs typeface="+mn-cs"/>
              </a:rPr>
              <a:t> (NH</a:t>
            </a:r>
            <a:r>
              <a:rPr lang="en-US" sz="1600" kern="1200" dirty="0">
                <a:solidFill>
                  <a:schemeClr val="tx1"/>
                </a:solidFill>
                <a:effectLst/>
                <a:latin typeface="+mn-lt"/>
                <a:ea typeface="+mn-ea"/>
                <a:cs typeface="+mn-cs"/>
              </a:rPr>
              <a:t>4</a:t>
            </a:r>
            <a:r>
              <a:rPr lang="en-US" kern="1200" dirty="0">
                <a:solidFill>
                  <a:schemeClr val="tx1"/>
                </a:solidFill>
                <a:effectLst/>
                <a:latin typeface="+mn-lt"/>
                <a:ea typeface="+mn-ea"/>
                <a:cs typeface="+mn-cs"/>
              </a:rPr>
              <a:t>H</a:t>
            </a:r>
            <a:r>
              <a:rPr lang="en-US" sz="1600" kern="1200" dirty="0">
                <a:solidFill>
                  <a:schemeClr val="tx1"/>
                </a:solidFill>
                <a:effectLst/>
                <a:latin typeface="+mn-lt"/>
                <a:ea typeface="+mn-ea"/>
                <a:cs typeface="+mn-cs"/>
              </a:rPr>
              <a:t>2</a:t>
            </a:r>
            <a:r>
              <a:rPr lang="en-US" kern="1200" dirty="0">
                <a:solidFill>
                  <a:schemeClr val="tx1"/>
                </a:solidFill>
                <a:effectLst/>
                <a:latin typeface="+mn-lt"/>
                <a:ea typeface="+mn-ea"/>
                <a:cs typeface="+mn-cs"/>
              </a:rPr>
              <a:t>PO</a:t>
            </a:r>
            <a:r>
              <a:rPr lang="en-US" sz="1600" kern="1200" dirty="0">
                <a:solidFill>
                  <a:schemeClr val="tx1"/>
                </a:solidFill>
                <a:effectLst/>
                <a:latin typeface="+mn-lt"/>
                <a:ea typeface="+mn-ea"/>
                <a:cs typeface="+mn-cs"/>
              </a:rPr>
              <a:t>4</a:t>
            </a:r>
            <a:r>
              <a:rPr lang="en-US" kern="1200" dirty="0">
                <a:solidFill>
                  <a:schemeClr val="tx1"/>
                </a:solidFill>
                <a:effectLst/>
                <a:latin typeface="+mn-lt"/>
                <a:ea typeface="+mn-ea"/>
                <a:cs typeface="+mn-cs"/>
              </a:rPr>
              <a:t>)</a:t>
            </a:r>
            <a:endParaRPr lang="en-US" kern="1200" dirty="0">
              <a:solidFill>
                <a:schemeClr val="tx1"/>
              </a:solidFill>
              <a:latin typeface="+mn-lt"/>
              <a:ea typeface="+mn-ea"/>
              <a:cs typeface="+mn-cs"/>
            </a:endParaRPr>
          </a:p>
        </p:txBody>
      </p:sp>
      <p:grpSp>
        <p:nvGrpSpPr>
          <p:cNvPr id="12" name="Group 11">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416432" y="1"/>
            <a:ext cx="2446384" cy="5777808"/>
            <a:chOff x="329184" y="1"/>
            <a:chExt cx="524256" cy="5777808"/>
          </a:xfrm>
        </p:grpSpPr>
        <p:cxnSp>
          <p:nvCxnSpPr>
            <p:cNvPr id="13" name="Straight Connector 12">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86598" y="269324"/>
            <a:ext cx="6116779" cy="620877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a:extLst>
              <a:ext uri="{FF2B5EF4-FFF2-40B4-BE49-F238E27FC236}">
                <a16:creationId xmlns:a16="http://schemas.microsoft.com/office/drawing/2014/main" id="{8C9D53F3-F1C5-04E4-9186-DB1149C7C3FD}"/>
              </a:ext>
            </a:extLst>
          </p:cNvPr>
          <p:cNvPicPr>
            <a:picLocks noChangeAspect="1"/>
          </p:cNvPicPr>
          <p:nvPr/>
        </p:nvPicPr>
        <p:blipFill rotWithShape="1">
          <a:blip r:embed="rId2"/>
          <a:srcRect t="41481"/>
          <a:stretch/>
        </p:blipFill>
        <p:spPr>
          <a:xfrm>
            <a:off x="5737836" y="557360"/>
            <a:ext cx="5414302" cy="5632704"/>
          </a:xfrm>
          <a:prstGeom prst="rect">
            <a:avLst/>
          </a:prstGeom>
        </p:spPr>
      </p:pic>
    </p:spTree>
    <p:extLst>
      <p:ext uri="{BB962C8B-B14F-4D97-AF65-F5344CB8AC3E}">
        <p14:creationId xmlns:p14="http://schemas.microsoft.com/office/powerpoint/2010/main" val="14732884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uadroTexto 4">
            <a:extLst>
              <a:ext uri="{FF2B5EF4-FFF2-40B4-BE49-F238E27FC236}">
                <a16:creationId xmlns:a16="http://schemas.microsoft.com/office/drawing/2014/main" id="{0F0DBFBF-C429-A377-6480-6F75870D7744}"/>
              </a:ext>
            </a:extLst>
          </p:cNvPr>
          <p:cNvSpPr txBox="1"/>
          <p:nvPr/>
        </p:nvSpPr>
        <p:spPr>
          <a:xfrm>
            <a:off x="517960" y="1544082"/>
            <a:ext cx="5334197" cy="3769835"/>
          </a:xfrm>
          <a:prstGeom prst="rect">
            <a:avLst/>
          </a:prstGeom>
        </p:spPr>
        <p:txBody>
          <a:bodyPr vert="horz" lIns="91440" tIns="45720" rIns="91440" bIns="45720" rtlCol="0" anchor="ctr">
            <a:normAutofit/>
          </a:bodyPr>
          <a:lstStyle/>
          <a:p>
            <a:pPr algn="ctr">
              <a:lnSpc>
                <a:spcPct val="90000"/>
              </a:lnSpc>
              <a:spcAft>
                <a:spcPts val="600"/>
              </a:spcAft>
            </a:pPr>
            <a:r>
              <a:rPr lang="en-US" sz="4400" b="1" dirty="0">
                <a:solidFill>
                  <a:schemeClr val="accent1"/>
                </a:solidFill>
              </a:rPr>
              <a:t>EL PRINCIPITO DE CRISTAL</a:t>
            </a:r>
          </a:p>
        </p:txBody>
      </p:sp>
      <p:pic>
        <p:nvPicPr>
          <p:cNvPr id="3" name="Imagen 2" descr="Imagen que contiene foto, pájaro, pequeño, agua&#10;&#10;Descripción generada automáticamente">
            <a:extLst>
              <a:ext uri="{FF2B5EF4-FFF2-40B4-BE49-F238E27FC236}">
                <a16:creationId xmlns:a16="http://schemas.microsoft.com/office/drawing/2014/main" id="{2022D952-7AA4-83E3-FF3C-A8FB43310483}"/>
              </a:ext>
            </a:extLst>
          </p:cNvPr>
          <p:cNvPicPr>
            <a:picLocks noChangeAspect="1"/>
          </p:cNvPicPr>
          <p:nvPr/>
        </p:nvPicPr>
        <p:blipFill rotWithShape="1">
          <a:blip r:embed="rId2">
            <a:extLst>
              <a:ext uri="{28A0092B-C50C-407E-A947-70E740481C1C}">
                <a14:useLocalDpi xmlns:a14="http://schemas.microsoft.com/office/drawing/2010/main" val="0"/>
              </a:ext>
            </a:extLst>
          </a:blip>
          <a:srcRect t="3422" r="2" b="12715"/>
          <a:stretch/>
        </p:blipFill>
        <p:spPr>
          <a:xfrm>
            <a:off x="6095997" y="-39761"/>
            <a:ext cx="6096003" cy="6816481"/>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10303192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36F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a:extLst>
              <a:ext uri="{FF2B5EF4-FFF2-40B4-BE49-F238E27FC236}">
                <a16:creationId xmlns:a16="http://schemas.microsoft.com/office/drawing/2014/main" id="{77AC6490-929D-17B4-02A7-172B10DD03BA}"/>
              </a:ext>
            </a:extLst>
          </p:cNvPr>
          <p:cNvPicPr>
            <a:picLocks noChangeAspect="1"/>
          </p:cNvPicPr>
          <p:nvPr/>
        </p:nvPicPr>
        <p:blipFill rotWithShape="1">
          <a:blip r:embed="rId2"/>
          <a:srcRect t="15805"/>
          <a:stretch/>
        </p:blipFill>
        <p:spPr>
          <a:xfrm>
            <a:off x="3881120" y="507881"/>
            <a:ext cx="3982720" cy="5870059"/>
          </a:xfrm>
          <a:prstGeom prst="rect">
            <a:avLst/>
          </a:prstGeom>
        </p:spPr>
      </p:pic>
    </p:spTree>
    <p:extLst>
      <p:ext uri="{BB962C8B-B14F-4D97-AF65-F5344CB8AC3E}">
        <p14:creationId xmlns:p14="http://schemas.microsoft.com/office/powerpoint/2010/main" val="34652800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766E21BD-DDE7-E42B-A936-85258CE9723B}"/>
              </a:ext>
            </a:extLst>
          </p:cNvPr>
          <p:cNvSpPr>
            <a:spLocks noGrp="1"/>
          </p:cNvSpPr>
          <p:nvPr>
            <p:ph idx="1"/>
          </p:nvPr>
        </p:nvSpPr>
        <p:spPr/>
        <p:txBody>
          <a:bodyPr>
            <a:normAutofit/>
          </a:bodyPr>
          <a:lstStyle/>
          <a:p>
            <a:pPr marL="0" indent="0" algn="ctr">
              <a:buNone/>
            </a:pPr>
            <a:r>
              <a:rPr lang="es-ES" sz="8000" b="1" dirty="0">
                <a:solidFill>
                  <a:schemeClr val="accent5">
                    <a:lumMod val="75000"/>
                  </a:schemeClr>
                </a:solidFill>
                <a:latin typeface="Times New Roman" panose="02020603050405020304" pitchFamily="18" charset="0"/>
                <a:cs typeface="Times New Roman" panose="02020603050405020304" pitchFamily="18" charset="0"/>
              </a:rPr>
              <a:t>Muchas gracias </a:t>
            </a:r>
          </a:p>
          <a:p>
            <a:pPr marL="0" indent="0" algn="ctr">
              <a:buNone/>
            </a:pPr>
            <a:r>
              <a:rPr lang="es-ES" sz="8000" dirty="0">
                <a:latin typeface="Times New Roman" panose="02020603050405020304" pitchFamily="18" charset="0"/>
                <a:cs typeface="Times New Roman" panose="02020603050405020304" pitchFamily="18" charset="0"/>
              </a:rPr>
              <a:t>por vuestra atención</a:t>
            </a:r>
          </a:p>
        </p:txBody>
      </p:sp>
    </p:spTree>
    <p:extLst>
      <p:ext uri="{BB962C8B-B14F-4D97-AF65-F5344CB8AC3E}">
        <p14:creationId xmlns:p14="http://schemas.microsoft.com/office/powerpoint/2010/main" val="34830251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798FE0E0-D95D-46EF-A375-475D4DB0E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DF81B876-3752-7CF7-5AF6-5CDBC49BE9A5}"/>
              </a:ext>
            </a:extLst>
          </p:cNvPr>
          <p:cNvSpPr>
            <a:spLocks noGrp="1"/>
          </p:cNvSpPr>
          <p:nvPr>
            <p:ph type="title"/>
          </p:nvPr>
        </p:nvSpPr>
        <p:spPr>
          <a:xfrm>
            <a:off x="640080" y="640080"/>
            <a:ext cx="6894575" cy="3566160"/>
          </a:xfrm>
        </p:spPr>
        <p:txBody>
          <a:bodyPr vert="horz" lIns="91440" tIns="45720" rIns="91440" bIns="45720" rtlCol="0" anchor="b">
            <a:normAutofit/>
          </a:bodyPr>
          <a:lstStyle/>
          <a:p>
            <a:r>
              <a:rPr lang="en-US" sz="6600" b="1"/>
              <a:t>¿CÓMO DESARROLLARLOS?</a:t>
            </a:r>
          </a:p>
        </p:txBody>
      </p:sp>
      <p:sp>
        <p:nvSpPr>
          <p:cNvPr id="27" name="sketchy line">
            <a:extLst>
              <a:ext uri="{FF2B5EF4-FFF2-40B4-BE49-F238E27FC236}">
                <a16:creationId xmlns:a16="http://schemas.microsoft.com/office/drawing/2014/main" id="{2D82A42F-AEBE-4065-9792-036A904D85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9646" y="440926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Montañas en libro de arte conceptual">
            <a:extLst>
              <a:ext uri="{FF2B5EF4-FFF2-40B4-BE49-F238E27FC236}">
                <a16:creationId xmlns:a16="http://schemas.microsoft.com/office/drawing/2014/main" id="{1E1939D3-565C-3322-B174-7503EAB6FDF9}"/>
              </a:ext>
            </a:extLst>
          </p:cNvPr>
          <p:cNvPicPr>
            <a:picLocks noChangeAspect="1"/>
          </p:cNvPicPr>
          <p:nvPr/>
        </p:nvPicPr>
        <p:blipFill rotWithShape="1">
          <a:blip r:embed="rId2"/>
          <a:srcRect l="21122" r="25700"/>
          <a:stretch/>
        </p:blipFill>
        <p:spPr>
          <a:xfrm>
            <a:off x="8139803" y="10"/>
            <a:ext cx="4052199" cy="6857990"/>
          </a:xfrm>
          <a:custGeom>
            <a:avLst/>
            <a:gdLst/>
            <a:ahLst/>
            <a:cxnLst/>
            <a:rect l="l" t="t" r="r" b="b"/>
            <a:pathLst>
              <a:path w="4052199" h="6858000">
                <a:moveTo>
                  <a:pt x="25603" y="0"/>
                </a:moveTo>
                <a:lnTo>
                  <a:pt x="4052199" y="0"/>
                </a:lnTo>
                <a:lnTo>
                  <a:pt x="4052199" y="6858000"/>
                </a:lnTo>
                <a:lnTo>
                  <a:pt x="28079" y="6858000"/>
                </a:lnTo>
                <a:lnTo>
                  <a:pt x="37459" y="6497135"/>
                </a:lnTo>
                <a:cubicBezTo>
                  <a:pt x="37586" y="6492050"/>
                  <a:pt x="38603" y="6487092"/>
                  <a:pt x="38603" y="6482007"/>
                </a:cubicBezTo>
                <a:cubicBezTo>
                  <a:pt x="47502" y="6367973"/>
                  <a:pt x="52587" y="6253939"/>
                  <a:pt x="18135" y="6142702"/>
                </a:cubicBezTo>
                <a:cubicBezTo>
                  <a:pt x="15084" y="6132214"/>
                  <a:pt x="13495" y="6121344"/>
                  <a:pt x="13432" y="6110411"/>
                </a:cubicBezTo>
                <a:cubicBezTo>
                  <a:pt x="11690" y="6013324"/>
                  <a:pt x="15936" y="5916236"/>
                  <a:pt x="26145" y="5819669"/>
                </a:cubicBezTo>
                <a:cubicBezTo>
                  <a:pt x="31229" y="5760555"/>
                  <a:pt x="26017" y="5700423"/>
                  <a:pt x="42926" y="5641690"/>
                </a:cubicBezTo>
                <a:cubicBezTo>
                  <a:pt x="50337" y="5612565"/>
                  <a:pt x="54595" y="5582728"/>
                  <a:pt x="55638" y="5552700"/>
                </a:cubicBezTo>
                <a:cubicBezTo>
                  <a:pt x="60087" y="5479983"/>
                  <a:pt x="38603" y="5411588"/>
                  <a:pt x="18263" y="5343066"/>
                </a:cubicBezTo>
                <a:cubicBezTo>
                  <a:pt x="7456" y="5306707"/>
                  <a:pt x="-5384" y="5269459"/>
                  <a:pt x="2372" y="5231320"/>
                </a:cubicBezTo>
                <a:cubicBezTo>
                  <a:pt x="16076" y="5173655"/>
                  <a:pt x="23920" y="5114744"/>
                  <a:pt x="25763" y="5055502"/>
                </a:cubicBezTo>
                <a:cubicBezTo>
                  <a:pt x="25635" y="5012660"/>
                  <a:pt x="15338" y="4970962"/>
                  <a:pt x="18898" y="4928374"/>
                </a:cubicBezTo>
                <a:cubicBezTo>
                  <a:pt x="27073" y="4845715"/>
                  <a:pt x="29157" y="4762561"/>
                  <a:pt x="25127" y="4679584"/>
                </a:cubicBezTo>
                <a:cubicBezTo>
                  <a:pt x="25077" y="4646429"/>
                  <a:pt x="28776" y="4613376"/>
                  <a:pt x="36187" y="4581060"/>
                </a:cubicBezTo>
                <a:cubicBezTo>
                  <a:pt x="45493" y="4524043"/>
                  <a:pt x="47464" y="4466060"/>
                  <a:pt x="42036" y="4408547"/>
                </a:cubicBezTo>
                <a:cubicBezTo>
                  <a:pt x="36060" y="4341932"/>
                  <a:pt x="18263" y="4276334"/>
                  <a:pt x="13685" y="4209719"/>
                </a:cubicBezTo>
                <a:cubicBezTo>
                  <a:pt x="6694" y="4099371"/>
                  <a:pt x="16610" y="3989024"/>
                  <a:pt x="26398" y="3879186"/>
                </a:cubicBezTo>
                <a:cubicBezTo>
                  <a:pt x="34026" y="3808731"/>
                  <a:pt x="36060" y="3737781"/>
                  <a:pt x="32501" y="3667009"/>
                </a:cubicBezTo>
                <a:cubicBezTo>
                  <a:pt x="28051" y="3610818"/>
                  <a:pt x="21059" y="3554755"/>
                  <a:pt x="19788" y="3498437"/>
                </a:cubicBezTo>
                <a:cubicBezTo>
                  <a:pt x="17627" y="3398006"/>
                  <a:pt x="18390" y="3297701"/>
                  <a:pt x="24237" y="3197143"/>
                </a:cubicBezTo>
                <a:cubicBezTo>
                  <a:pt x="27162" y="3146928"/>
                  <a:pt x="32119" y="3096966"/>
                  <a:pt x="34026" y="3046242"/>
                </a:cubicBezTo>
                <a:cubicBezTo>
                  <a:pt x="35933" y="2995518"/>
                  <a:pt x="40001" y="2944413"/>
                  <a:pt x="28433" y="2894578"/>
                </a:cubicBezTo>
                <a:cubicBezTo>
                  <a:pt x="8855" y="2810038"/>
                  <a:pt x="23220" y="2725879"/>
                  <a:pt x="27415" y="2641593"/>
                </a:cubicBezTo>
                <a:cubicBezTo>
                  <a:pt x="29958" y="2589217"/>
                  <a:pt x="45214" y="2535568"/>
                  <a:pt x="31738" y="2484717"/>
                </a:cubicBezTo>
                <a:cubicBezTo>
                  <a:pt x="10507" y="2405008"/>
                  <a:pt x="24492" y="2326951"/>
                  <a:pt x="31738" y="2248513"/>
                </a:cubicBezTo>
                <a:cubicBezTo>
                  <a:pt x="40218" y="2174283"/>
                  <a:pt x="38768" y="2099252"/>
                  <a:pt x="27415" y="2025403"/>
                </a:cubicBezTo>
                <a:cubicBezTo>
                  <a:pt x="12986" y="1952165"/>
                  <a:pt x="12986" y="1876803"/>
                  <a:pt x="27415" y="1803565"/>
                </a:cubicBezTo>
                <a:cubicBezTo>
                  <a:pt x="39276" y="1743102"/>
                  <a:pt x="40598" y="1681038"/>
                  <a:pt x="31356" y="1620119"/>
                </a:cubicBezTo>
                <a:cubicBezTo>
                  <a:pt x="25127" y="1576514"/>
                  <a:pt x="13940" y="1533163"/>
                  <a:pt x="12414" y="1489558"/>
                </a:cubicBezTo>
                <a:cubicBezTo>
                  <a:pt x="9262" y="1398420"/>
                  <a:pt x="11118" y="1307167"/>
                  <a:pt x="18008" y="1216233"/>
                </a:cubicBezTo>
                <a:cubicBezTo>
                  <a:pt x="26017" y="1112496"/>
                  <a:pt x="41400" y="1009268"/>
                  <a:pt x="30721" y="904896"/>
                </a:cubicBezTo>
                <a:cubicBezTo>
                  <a:pt x="27162" y="869046"/>
                  <a:pt x="19661" y="833323"/>
                  <a:pt x="18771" y="797346"/>
                </a:cubicBezTo>
                <a:cubicBezTo>
                  <a:pt x="17118" y="730095"/>
                  <a:pt x="16737" y="663607"/>
                  <a:pt x="20169" y="593941"/>
                </a:cubicBezTo>
                <a:cubicBezTo>
                  <a:pt x="23602" y="524274"/>
                  <a:pt x="38348" y="451938"/>
                  <a:pt x="28433" y="383798"/>
                </a:cubicBezTo>
                <a:cubicBezTo>
                  <a:pt x="18516" y="315657"/>
                  <a:pt x="24873" y="248406"/>
                  <a:pt x="31229" y="181410"/>
                </a:cubicBezTo>
                <a:cubicBezTo>
                  <a:pt x="34344" y="149565"/>
                  <a:pt x="36410" y="118069"/>
                  <a:pt x="35854" y="86700"/>
                </a:cubicBezTo>
                <a:close/>
              </a:path>
            </a:pathLst>
          </a:custGeom>
        </p:spPr>
      </p:pic>
    </p:spTree>
    <p:extLst>
      <p:ext uri="{BB962C8B-B14F-4D97-AF65-F5344CB8AC3E}">
        <p14:creationId xmlns:p14="http://schemas.microsoft.com/office/powerpoint/2010/main" val="1340782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a:extLst>
              <a:ext uri="{FF2B5EF4-FFF2-40B4-BE49-F238E27FC236}">
                <a16:creationId xmlns:a16="http://schemas.microsoft.com/office/drawing/2014/main" id="{EBD511F3-E618-6A18-210B-7EA38499984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29517" r="-2" b="9096"/>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5" name="Imagen 4">
            <a:extLst>
              <a:ext uri="{FF2B5EF4-FFF2-40B4-BE49-F238E27FC236}">
                <a16:creationId xmlns:a16="http://schemas.microsoft.com/office/drawing/2014/main" id="{82FCFB05-A991-854E-741E-218E5224192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13053" r="-2" b="24307"/>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12" name="Freeform: Shape 11">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Freeform: Shape 13">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ítulo 1">
            <a:extLst>
              <a:ext uri="{FF2B5EF4-FFF2-40B4-BE49-F238E27FC236}">
                <a16:creationId xmlns:a16="http://schemas.microsoft.com/office/drawing/2014/main" id="{BBDB2E7C-0D79-979B-C448-5D4CB7478FF7}"/>
              </a:ext>
            </a:extLst>
          </p:cNvPr>
          <p:cNvSpPr>
            <a:spLocks noGrp="1"/>
          </p:cNvSpPr>
          <p:nvPr>
            <p:ph type="title"/>
          </p:nvPr>
        </p:nvSpPr>
        <p:spPr>
          <a:xfrm>
            <a:off x="448056" y="859536"/>
            <a:ext cx="4832802" cy="1243584"/>
          </a:xfrm>
        </p:spPr>
        <p:txBody>
          <a:bodyPr>
            <a:normAutofit/>
          </a:bodyPr>
          <a:lstStyle/>
          <a:p>
            <a:r>
              <a:rPr lang="es-ES" sz="4000" b="1" dirty="0"/>
              <a:t>APRENDER A LEER Y LEER PARA APRENDER</a:t>
            </a:r>
          </a:p>
        </p:txBody>
      </p:sp>
      <p:sp>
        <p:nvSpPr>
          <p:cNvPr id="16" name="Rectangle 15">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8" name="Rectangle 17">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Marcador de contenido 2">
            <a:extLst>
              <a:ext uri="{FF2B5EF4-FFF2-40B4-BE49-F238E27FC236}">
                <a16:creationId xmlns:a16="http://schemas.microsoft.com/office/drawing/2014/main" id="{353474C2-8A0F-0094-60B8-7476AE83C625}"/>
              </a:ext>
            </a:extLst>
          </p:cNvPr>
          <p:cNvSpPr>
            <a:spLocks noGrp="1"/>
          </p:cNvSpPr>
          <p:nvPr>
            <p:ph idx="1"/>
          </p:nvPr>
        </p:nvSpPr>
        <p:spPr>
          <a:xfrm>
            <a:off x="0" y="2340865"/>
            <a:ext cx="5577840" cy="4480548"/>
          </a:xfrm>
        </p:spPr>
        <p:txBody>
          <a:bodyPr>
            <a:normAutofit lnSpcReduction="10000"/>
          </a:bodyPr>
          <a:lstStyle/>
          <a:p>
            <a:pPr marL="457200" lvl="1" indent="0" algn="just">
              <a:buNone/>
            </a:pPr>
            <a:r>
              <a:rPr lang="es-ES" dirty="0">
                <a:latin typeface="Times New Roman" panose="02020603050405020304" pitchFamily="18" charset="0"/>
                <a:ea typeface="Calibri" panose="020F0502020204030204" pitchFamily="34" charset="0"/>
                <a:cs typeface="Times New Roman" panose="02020603050405020304" pitchFamily="18" charset="0"/>
              </a:rPr>
              <a:t>Con la lectura desarrollan </a:t>
            </a:r>
            <a:r>
              <a:rPr lang="es-ES" dirty="0">
                <a:effectLst/>
                <a:latin typeface="Times New Roman" panose="02020603050405020304" pitchFamily="18" charset="0"/>
                <a:ea typeface="Calibri" panose="020F0502020204030204" pitchFamily="34" charset="0"/>
                <a:cs typeface="Times New Roman" panose="02020603050405020304" pitchFamily="18" charset="0"/>
              </a:rPr>
              <a:t>la capacidad de leer</a:t>
            </a:r>
            <a:r>
              <a:rPr lang="es-ES" dirty="0">
                <a:latin typeface="Times New Roman" panose="02020603050405020304" pitchFamily="18" charset="0"/>
                <a:ea typeface="Calibri" panose="020F0502020204030204" pitchFamily="34" charset="0"/>
                <a:cs typeface="Times New Roman" panose="02020603050405020304" pitchFamily="18" charset="0"/>
              </a:rPr>
              <a:t>, por lo que deben </a:t>
            </a:r>
            <a:r>
              <a:rPr lang="es-ES" dirty="0">
                <a:effectLst/>
                <a:latin typeface="Times New Roman" panose="02020603050405020304" pitchFamily="18" charset="0"/>
                <a:ea typeface="Calibri" panose="020F0502020204030204" pitchFamily="34" charset="0"/>
                <a:cs typeface="Times New Roman" panose="02020603050405020304" pitchFamily="18" charset="0"/>
              </a:rPr>
              <a:t>dominar </a:t>
            </a:r>
            <a:r>
              <a:rPr lang="es-ES" dirty="0">
                <a:latin typeface="Times New Roman" panose="02020603050405020304" pitchFamily="18" charset="0"/>
                <a:ea typeface="Calibri" panose="020F0502020204030204" pitchFamily="34" charset="0"/>
                <a:cs typeface="Times New Roman" panose="02020603050405020304" pitchFamily="18" charset="0"/>
              </a:rPr>
              <a:t>la </a:t>
            </a:r>
            <a:r>
              <a:rPr lang="es-ES" b="1" dirty="0">
                <a:latin typeface="Times New Roman" panose="02020603050405020304" pitchFamily="18" charset="0"/>
                <a:ea typeface="Calibri" panose="020F0502020204030204" pitchFamily="34" charset="0"/>
                <a:cs typeface="Times New Roman" panose="02020603050405020304" pitchFamily="18" charset="0"/>
              </a:rPr>
              <a:t>c</a:t>
            </a:r>
            <a:r>
              <a:rPr lang="es-ES" b="1" dirty="0">
                <a:effectLst/>
                <a:latin typeface="Times New Roman" panose="02020603050405020304" pitchFamily="18" charset="0"/>
                <a:ea typeface="Calibri" panose="020F0502020204030204" pitchFamily="34" charset="0"/>
                <a:cs typeface="Times New Roman" panose="02020603050405020304" pitchFamily="18" charset="0"/>
              </a:rPr>
              <a:t>omprensión </a:t>
            </a:r>
            <a:r>
              <a:rPr lang="es-ES" dirty="0">
                <a:effectLst/>
                <a:latin typeface="Times New Roman" panose="02020603050405020304" pitchFamily="18" charset="0"/>
                <a:ea typeface="Calibri" panose="020F0502020204030204" pitchFamily="34" charset="0"/>
                <a:cs typeface="Times New Roman" panose="02020603050405020304" pitchFamily="18" charset="0"/>
              </a:rPr>
              <a:t>y el </a:t>
            </a:r>
            <a:r>
              <a:rPr lang="es-ES" b="1" dirty="0">
                <a:effectLst/>
                <a:latin typeface="Times New Roman" panose="02020603050405020304" pitchFamily="18" charset="0"/>
                <a:ea typeface="Calibri" panose="020F0502020204030204" pitchFamily="34" charset="0"/>
                <a:cs typeface="Times New Roman" panose="02020603050405020304" pitchFamily="18" charset="0"/>
              </a:rPr>
              <a:t>vocabulario. </a:t>
            </a:r>
          </a:p>
          <a:p>
            <a:pPr marL="457200" lvl="1" indent="0" algn="just">
              <a:buNone/>
            </a:pPr>
            <a:endParaRPr lang="es-ES" b="1" dirty="0">
              <a:latin typeface="Times New Roman" panose="02020603050405020304" pitchFamily="18" charset="0"/>
              <a:ea typeface="Calibri" panose="020F0502020204030204" pitchFamily="34" charset="0"/>
              <a:cs typeface="Times New Roman" panose="02020603050405020304" pitchFamily="18" charset="0"/>
            </a:endParaRPr>
          </a:p>
          <a:p>
            <a:pPr marL="457200" lvl="1" indent="0" algn="just">
              <a:buNone/>
            </a:pPr>
            <a:r>
              <a:rPr lang="es-ES" dirty="0">
                <a:latin typeface="Times New Roman" panose="02020603050405020304" pitchFamily="18" charset="0"/>
                <a:ea typeface="Calibri" panose="020F0502020204030204" pitchFamily="34" charset="0"/>
                <a:cs typeface="Times New Roman" panose="02020603050405020304" pitchFamily="18" charset="0"/>
              </a:rPr>
              <a:t>Para ello, </a:t>
            </a:r>
            <a:r>
              <a:rPr lang="es-ES" sz="2800" b="1" dirty="0">
                <a:latin typeface="Times New Roman" panose="02020603050405020304" pitchFamily="18" charset="0"/>
                <a:ea typeface="Calibri" panose="020F0502020204030204" pitchFamily="34" charset="0"/>
                <a:cs typeface="Times New Roman" panose="02020603050405020304" pitchFamily="18" charset="0"/>
              </a:rPr>
              <a:t>leemos</a:t>
            </a:r>
            <a:r>
              <a:rPr lang="es-ES" b="1" dirty="0">
                <a:latin typeface="Times New Roman" panose="02020603050405020304" pitchFamily="18" charset="0"/>
                <a:ea typeface="Calibri" panose="020F0502020204030204" pitchFamily="34" charset="0"/>
                <a:cs typeface="Times New Roman" panose="02020603050405020304" pitchFamily="18" charset="0"/>
              </a:rPr>
              <a:t> </a:t>
            </a:r>
            <a:r>
              <a:rPr lang="es-ES"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artículos científicos </a:t>
            </a:r>
            <a:r>
              <a:rPr lang="es-ES" dirty="0">
                <a:latin typeface="Times New Roman" panose="02020603050405020304" pitchFamily="18" charset="0"/>
                <a:ea typeface="Calibri" panose="020F0502020204030204" pitchFamily="34" charset="0"/>
                <a:cs typeface="Times New Roman" panose="02020603050405020304" pitchFamily="18" charset="0"/>
              </a:rPr>
              <a:t>o un </a:t>
            </a:r>
            <a:r>
              <a:rPr lang="es-ES" b="1" i="1" dirty="0">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libro de temática científica</a:t>
            </a:r>
            <a:r>
              <a:rPr lang="es-ES" dirty="0">
                <a:solidFill>
                  <a:schemeClr val="accent5"/>
                </a:solidFill>
                <a:latin typeface="Times New Roman" panose="02020603050405020304" pitchFamily="18" charset="0"/>
                <a:ea typeface="Calibri" panose="020F0502020204030204" pitchFamily="34" charset="0"/>
                <a:cs typeface="Times New Roman" panose="02020603050405020304" pitchFamily="18" charset="0"/>
              </a:rPr>
              <a:t>, </a:t>
            </a:r>
            <a:r>
              <a:rPr lang="es-ES" dirty="0">
                <a:latin typeface="Times New Roman" panose="02020603050405020304" pitchFamily="18" charset="0"/>
                <a:ea typeface="Calibri" panose="020F0502020204030204" pitchFamily="34" charset="0"/>
                <a:cs typeface="Times New Roman" panose="02020603050405020304" pitchFamily="18" charset="0"/>
              </a:rPr>
              <a:t>o </a:t>
            </a:r>
            <a:r>
              <a:rPr lang="es-ES" b="1" i="1" dirty="0">
                <a:solidFill>
                  <a:schemeClr val="accent2"/>
                </a:solidFill>
                <a:latin typeface="Times New Roman" panose="02020603050405020304" pitchFamily="18" charset="0"/>
                <a:ea typeface="Calibri" panose="020F0502020204030204" pitchFamily="34" charset="0"/>
                <a:cs typeface="Times New Roman" panose="02020603050405020304" pitchFamily="18" charset="0"/>
              </a:rPr>
              <a:t>canciones.</a:t>
            </a:r>
          </a:p>
          <a:p>
            <a:pPr marL="457200" lvl="1" indent="0" algn="just">
              <a:buNone/>
            </a:pPr>
            <a:endParaRPr lang="es-ES" dirty="0">
              <a:latin typeface="Times New Roman" panose="02020603050405020304" pitchFamily="18" charset="0"/>
              <a:ea typeface="Calibri" panose="020F0502020204030204" pitchFamily="34" charset="0"/>
              <a:cs typeface="Times New Roman" panose="02020603050405020304" pitchFamily="18" charset="0"/>
            </a:endParaRPr>
          </a:p>
          <a:p>
            <a:pPr marL="457200" lvl="1" indent="0" algn="just">
              <a:lnSpc>
                <a:spcPct val="150000"/>
              </a:lnSpc>
              <a:buNone/>
            </a:pPr>
            <a:r>
              <a:rPr lang="es-ES" dirty="0">
                <a:latin typeface="Times New Roman" panose="02020603050405020304" pitchFamily="18" charset="0"/>
                <a:ea typeface="Calibri" panose="020F0502020204030204" pitchFamily="34" charset="0"/>
                <a:cs typeface="Times New Roman" panose="02020603050405020304" pitchFamily="18" charset="0"/>
              </a:rPr>
              <a:t>Después hacemos las </a:t>
            </a:r>
            <a:r>
              <a:rPr lang="es-ES" b="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PREGUNTAS IDÓNEAS </a:t>
            </a:r>
            <a:r>
              <a:rPr lang="es-ES" dirty="0">
                <a:effectLst/>
                <a:latin typeface="Times New Roman" panose="02020603050405020304" pitchFamily="18" charset="0"/>
                <a:ea typeface="Calibri" panose="020F0502020204030204" pitchFamily="34" charset="0"/>
                <a:cs typeface="Times New Roman" panose="02020603050405020304" pitchFamily="18" charset="0"/>
              </a:rPr>
              <a:t>para</a:t>
            </a:r>
            <a:r>
              <a:rPr lang="es-ES" b="1" dirty="0">
                <a:effectLst/>
                <a:latin typeface="Times New Roman" panose="02020603050405020304" pitchFamily="18" charset="0"/>
                <a:ea typeface="Calibri" panose="020F0502020204030204" pitchFamily="34" charset="0"/>
                <a:cs typeface="Times New Roman" panose="02020603050405020304" pitchFamily="18" charset="0"/>
              </a:rPr>
              <a:t> conseguir lo que nos proponemos </a:t>
            </a:r>
            <a:r>
              <a:rPr lang="es-ES" dirty="0">
                <a:effectLst/>
                <a:latin typeface="Times New Roman" panose="02020603050405020304" pitchFamily="18" charset="0"/>
                <a:ea typeface="Calibri" panose="020F0502020204030204" pitchFamily="34" charset="0"/>
                <a:cs typeface="Times New Roman" panose="02020603050405020304" pitchFamily="18" charset="0"/>
              </a:rPr>
              <a:t>con esa lectura. </a:t>
            </a:r>
            <a:endParaRPr lang="es-ES" dirty="0"/>
          </a:p>
        </p:txBody>
      </p:sp>
    </p:spTree>
    <p:extLst>
      <p:ext uri="{BB962C8B-B14F-4D97-AF65-F5344CB8AC3E}">
        <p14:creationId xmlns:p14="http://schemas.microsoft.com/office/powerpoint/2010/main" val="21795535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C00E1FA4-ED53-0FF8-A381-FAA469A070B0}"/>
              </a:ext>
            </a:extLst>
          </p:cNvPr>
          <p:cNvSpPr>
            <a:spLocks noGrp="1"/>
          </p:cNvSpPr>
          <p:nvPr>
            <p:ph type="title"/>
          </p:nvPr>
        </p:nvSpPr>
        <p:spPr>
          <a:xfrm>
            <a:off x="640080" y="325369"/>
            <a:ext cx="4368602" cy="1956841"/>
          </a:xfrm>
        </p:spPr>
        <p:txBody>
          <a:bodyPr anchor="b">
            <a:normAutofit/>
          </a:bodyPr>
          <a:lstStyle/>
          <a:p>
            <a:pPr algn="ctr"/>
            <a:r>
              <a:rPr lang="es-ES" sz="4200" b="1" dirty="0">
                <a:solidFill>
                  <a:schemeClr val="accent5"/>
                </a:solidFill>
              </a:rPr>
              <a:t>LIBROS DE LECTURA CIENTÍFICOS</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contenido 2">
            <a:extLst>
              <a:ext uri="{FF2B5EF4-FFF2-40B4-BE49-F238E27FC236}">
                <a16:creationId xmlns:a16="http://schemas.microsoft.com/office/drawing/2014/main" id="{7ABDD926-A5BD-2178-EA5D-3F463DA8EA9E}"/>
              </a:ext>
            </a:extLst>
          </p:cNvPr>
          <p:cNvSpPr>
            <a:spLocks noGrp="1"/>
          </p:cNvSpPr>
          <p:nvPr>
            <p:ph idx="1"/>
          </p:nvPr>
        </p:nvSpPr>
        <p:spPr>
          <a:xfrm>
            <a:off x="640080" y="2872899"/>
            <a:ext cx="4243589" cy="3320668"/>
          </a:xfrm>
        </p:spPr>
        <p:txBody>
          <a:bodyPr>
            <a:normAutofit/>
          </a:bodyPr>
          <a:lstStyle/>
          <a:p>
            <a:pPr marL="0" indent="0">
              <a:buNone/>
            </a:pPr>
            <a:endParaRPr lang="es-ES" sz="2200" dirty="0"/>
          </a:p>
          <a:p>
            <a:r>
              <a:rPr lang="es-ES" dirty="0"/>
              <a:t>“</a:t>
            </a:r>
            <a:r>
              <a:rPr lang="es-ES" dirty="0" err="1"/>
              <a:t>Elementum</a:t>
            </a:r>
            <a:r>
              <a:rPr lang="es-ES" dirty="0"/>
              <a:t>” de Oriol Marimon, Helena González y </a:t>
            </a:r>
            <a:r>
              <a:rPr lang="es-ES" dirty="0" err="1"/>
              <a:t>Elisabet</a:t>
            </a:r>
            <a:r>
              <a:rPr lang="es-ES" dirty="0"/>
              <a:t> Prats.</a:t>
            </a:r>
          </a:p>
          <a:p>
            <a:r>
              <a:rPr lang="es-ES" dirty="0"/>
              <a:t>“El asesinato de la profesora de Ciencias” de Jordi Sierra i Fabra</a:t>
            </a:r>
          </a:p>
          <a:p>
            <a:endParaRPr lang="es-ES" sz="2200" dirty="0"/>
          </a:p>
        </p:txBody>
      </p:sp>
      <p:pic>
        <p:nvPicPr>
          <p:cNvPr id="5" name="Imagen 4">
            <a:extLst>
              <a:ext uri="{FF2B5EF4-FFF2-40B4-BE49-F238E27FC236}">
                <a16:creationId xmlns:a16="http://schemas.microsoft.com/office/drawing/2014/main" id="{531F271F-B9E8-DE79-E6B5-B9378BE635F1}"/>
              </a:ext>
            </a:extLst>
          </p:cNvPr>
          <p:cNvPicPr>
            <a:picLocks noChangeAspect="1"/>
          </p:cNvPicPr>
          <p:nvPr/>
        </p:nvPicPr>
        <p:blipFill rotWithShape="1">
          <a:blip r:embed="rId2"/>
          <a:srcRect t="25227" r="-1"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6643234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3B4B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3536E062-5310-3036-8910-E906A1025084}"/>
              </a:ext>
            </a:extLst>
          </p:cNvPr>
          <p:cNvSpPr>
            <a:spLocks noGrp="1"/>
          </p:cNvSpPr>
          <p:nvPr>
            <p:ph type="title"/>
          </p:nvPr>
        </p:nvSpPr>
        <p:spPr>
          <a:xfrm>
            <a:off x="-193040" y="2074362"/>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000" b="1" kern="1200" dirty="0">
                <a:solidFill>
                  <a:srgbClr val="FFFFFF"/>
                </a:solidFill>
                <a:latin typeface="+mj-lt"/>
                <a:ea typeface="+mj-ea"/>
                <a:cs typeface="+mj-cs"/>
              </a:rPr>
              <a:t>CUESTIONARIOS ONLINE DE LOS LIBROS</a:t>
            </a:r>
          </a:p>
        </p:txBody>
      </p:sp>
      <p:pic>
        <p:nvPicPr>
          <p:cNvPr id="4" name="Imagen 3">
            <a:extLst>
              <a:ext uri="{FF2B5EF4-FFF2-40B4-BE49-F238E27FC236}">
                <a16:creationId xmlns:a16="http://schemas.microsoft.com/office/drawing/2014/main" id="{9D225D3E-570E-DDE5-C172-39021E86AF5B}"/>
              </a:ext>
            </a:extLst>
          </p:cNvPr>
          <p:cNvPicPr>
            <a:picLocks noChangeAspect="1"/>
          </p:cNvPicPr>
          <p:nvPr/>
        </p:nvPicPr>
        <p:blipFill rotWithShape="1">
          <a:blip r:embed="rId2"/>
          <a:srcRect l="1" t="12057" r="33038" b="8201"/>
          <a:stretch/>
        </p:blipFill>
        <p:spPr>
          <a:xfrm>
            <a:off x="2336799" y="436881"/>
            <a:ext cx="9161005" cy="6136640"/>
          </a:xfrm>
          <a:prstGeom prst="rect">
            <a:avLst/>
          </a:prstGeom>
        </p:spPr>
      </p:pic>
    </p:spTree>
    <p:extLst>
      <p:ext uri="{BB962C8B-B14F-4D97-AF65-F5344CB8AC3E}">
        <p14:creationId xmlns:p14="http://schemas.microsoft.com/office/powerpoint/2010/main" val="40821482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7BA6575F-CF46-1228-274D-7D1B44944732}"/>
              </a:ext>
            </a:extLst>
          </p:cNvPr>
          <p:cNvSpPr>
            <a:spLocks noGrp="1"/>
          </p:cNvSpPr>
          <p:nvPr>
            <p:ph type="title"/>
          </p:nvPr>
        </p:nvSpPr>
        <p:spPr>
          <a:xfrm>
            <a:off x="-369399" y="2145482"/>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a:solidFill>
                  <a:srgbClr val="FF0000"/>
                </a:solidFill>
                <a:latin typeface="+mj-lt"/>
                <a:ea typeface="+mj-ea"/>
                <a:cs typeface="+mj-cs"/>
              </a:rPr>
              <a:t>ARTÍCULOS DE PRENSA</a:t>
            </a:r>
          </a:p>
        </p:txBody>
      </p:sp>
      <p:pic>
        <p:nvPicPr>
          <p:cNvPr id="6" name="Imagen 5">
            <a:extLst>
              <a:ext uri="{FF2B5EF4-FFF2-40B4-BE49-F238E27FC236}">
                <a16:creationId xmlns:a16="http://schemas.microsoft.com/office/drawing/2014/main" id="{AD5C621C-F73D-06FF-2339-33D83E877FEB}"/>
              </a:ext>
            </a:extLst>
          </p:cNvPr>
          <p:cNvPicPr>
            <a:picLocks noChangeAspect="1"/>
          </p:cNvPicPr>
          <p:nvPr/>
        </p:nvPicPr>
        <p:blipFill>
          <a:blip r:embed="rId2"/>
          <a:stretch>
            <a:fillRect/>
          </a:stretch>
        </p:blipFill>
        <p:spPr>
          <a:xfrm>
            <a:off x="2013557" y="78774"/>
            <a:ext cx="10056523" cy="6700451"/>
          </a:xfrm>
          <a:prstGeom prst="rect">
            <a:avLst/>
          </a:prstGeom>
        </p:spPr>
      </p:pic>
    </p:spTree>
    <p:extLst>
      <p:ext uri="{BB962C8B-B14F-4D97-AF65-F5344CB8AC3E}">
        <p14:creationId xmlns:p14="http://schemas.microsoft.com/office/powerpoint/2010/main" val="41612776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234BCC6-39B9-47D9-8BF8-C665401AE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n 6" descr="Diagrama&#10;&#10;Descripción generada automáticamente">
            <a:extLst>
              <a:ext uri="{FF2B5EF4-FFF2-40B4-BE49-F238E27FC236}">
                <a16:creationId xmlns:a16="http://schemas.microsoft.com/office/drawing/2014/main" id="{FC2577AD-DD3E-54A4-811A-85A5CCE9F1B0}"/>
              </a:ext>
            </a:extLst>
          </p:cNvPr>
          <p:cNvPicPr>
            <a:picLocks noChangeAspect="1"/>
          </p:cNvPicPr>
          <p:nvPr/>
        </p:nvPicPr>
        <p:blipFill rotWithShape="1">
          <a:blip r:embed="rId2"/>
          <a:srcRect t="18153" r="-2" b="-2"/>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5" name="Imagen 4" descr="Icono&#10;&#10;Descripción generada automáticamente con confianza baja">
            <a:extLst>
              <a:ext uri="{FF2B5EF4-FFF2-40B4-BE49-F238E27FC236}">
                <a16:creationId xmlns:a16="http://schemas.microsoft.com/office/drawing/2014/main" id="{EA52E373-016F-56D1-A37B-C38D58E8C55E}"/>
              </a:ext>
            </a:extLst>
          </p:cNvPr>
          <p:cNvPicPr>
            <a:picLocks noChangeAspect="1"/>
          </p:cNvPicPr>
          <p:nvPr/>
        </p:nvPicPr>
        <p:blipFill rotWithShape="1">
          <a:blip r:embed="rId3"/>
          <a:srcRect t="12344" r="-2" b="5806"/>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14" name="Freeform: Shape 13">
            <a:extLst>
              <a:ext uri="{FF2B5EF4-FFF2-40B4-BE49-F238E27FC236}">
                <a16:creationId xmlns:a16="http://schemas.microsoft.com/office/drawing/2014/main" id="{72A9CE9D-DAC3-40AF-B504-78A64A909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6" name="Freeform: Shape 15">
            <a:extLst>
              <a:ext uri="{FF2B5EF4-FFF2-40B4-BE49-F238E27FC236}">
                <a16:creationId xmlns:a16="http://schemas.microsoft.com/office/drawing/2014/main" id="{506D7452-6CDE-4381-86CE-07B2459383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D86F6543-7230-F2AA-61D4-64A81E881F33}"/>
              </a:ext>
            </a:extLst>
          </p:cNvPr>
          <p:cNvSpPr>
            <a:spLocks noGrp="1"/>
          </p:cNvSpPr>
          <p:nvPr>
            <p:ph type="title"/>
          </p:nvPr>
        </p:nvSpPr>
        <p:spPr>
          <a:xfrm>
            <a:off x="438912" y="1524659"/>
            <a:ext cx="5019074" cy="2048293"/>
          </a:xfrm>
        </p:spPr>
        <p:txBody>
          <a:bodyPr vert="horz" lIns="91440" tIns="45720" rIns="91440" bIns="45720" rtlCol="0" anchor="b">
            <a:normAutofit/>
          </a:bodyPr>
          <a:lstStyle/>
          <a:p>
            <a:r>
              <a:rPr lang="en-US" sz="5400" kern="1200" dirty="0">
                <a:solidFill>
                  <a:schemeClr val="accent2"/>
                </a:solidFill>
                <a:latin typeface="+mj-lt"/>
                <a:ea typeface="+mj-ea"/>
                <a:cs typeface="+mj-cs"/>
              </a:rPr>
              <a:t>EL BLUES DEL ELECTRÓN</a:t>
            </a:r>
          </a:p>
        </p:txBody>
      </p:sp>
      <p:sp>
        <p:nvSpPr>
          <p:cNvPr id="3" name="Marcador de contenido 2">
            <a:extLst>
              <a:ext uri="{FF2B5EF4-FFF2-40B4-BE49-F238E27FC236}">
                <a16:creationId xmlns:a16="http://schemas.microsoft.com/office/drawing/2014/main" id="{893303B7-D958-5076-F4D2-D7F6782007E8}"/>
              </a:ext>
            </a:extLst>
          </p:cNvPr>
          <p:cNvSpPr>
            <a:spLocks noGrp="1"/>
          </p:cNvSpPr>
          <p:nvPr>
            <p:ph idx="1"/>
          </p:nvPr>
        </p:nvSpPr>
        <p:spPr>
          <a:xfrm>
            <a:off x="438912" y="4687367"/>
            <a:ext cx="5069260" cy="1335024"/>
          </a:xfrm>
        </p:spPr>
        <p:txBody>
          <a:bodyPr vert="horz" lIns="91440" tIns="45720" rIns="91440" bIns="45720" rtlCol="0">
            <a:normAutofit/>
          </a:bodyPr>
          <a:lstStyle/>
          <a:p>
            <a:pPr marL="0" indent="0">
              <a:buNone/>
            </a:pPr>
            <a:r>
              <a:rPr lang="en-US" b="0" i="0" kern="1200" dirty="0">
                <a:solidFill>
                  <a:schemeClr val="tx1"/>
                </a:solidFill>
                <a:effectLst/>
                <a:latin typeface="+mn-lt"/>
                <a:ea typeface="+mn-ea"/>
                <a:cs typeface="+mn-cs"/>
              </a:rPr>
              <a:t>@Julinkyvideos canal de </a:t>
            </a:r>
            <a:r>
              <a:rPr lang="en-US" b="0" i="0" kern="1200" dirty="0" err="1">
                <a:solidFill>
                  <a:schemeClr val="tx1"/>
                </a:solidFill>
                <a:effectLst/>
                <a:latin typeface="+mn-lt"/>
                <a:ea typeface="+mn-ea"/>
                <a:cs typeface="+mn-cs"/>
              </a:rPr>
              <a:t>Youtube</a:t>
            </a:r>
            <a:r>
              <a:rPr lang="en-US" b="0" i="0" kern="1200" dirty="0">
                <a:solidFill>
                  <a:schemeClr val="tx1"/>
                </a:solidFill>
                <a:effectLst/>
                <a:latin typeface="+mn-lt"/>
                <a:ea typeface="+mn-ea"/>
                <a:cs typeface="+mn-cs"/>
              </a:rPr>
              <a:t> de Julio Ruiz </a:t>
            </a:r>
            <a:r>
              <a:rPr lang="en-US" b="0" i="0" kern="1200" dirty="0" err="1">
                <a:solidFill>
                  <a:schemeClr val="tx1"/>
                </a:solidFill>
                <a:effectLst/>
                <a:latin typeface="+mn-lt"/>
                <a:ea typeface="+mn-ea"/>
                <a:cs typeface="+mn-cs"/>
              </a:rPr>
              <a:t>Monteagudo</a:t>
            </a:r>
            <a:endParaRPr lang="en-US" kern="1200" dirty="0">
              <a:solidFill>
                <a:schemeClr val="tx1"/>
              </a:solidFill>
              <a:latin typeface="+mn-lt"/>
              <a:ea typeface="+mn-ea"/>
              <a:cs typeface="+mn-cs"/>
            </a:endParaRPr>
          </a:p>
        </p:txBody>
      </p:sp>
      <p:sp>
        <p:nvSpPr>
          <p:cNvPr id="18" name="Rectangle 17">
            <a:extLst>
              <a:ext uri="{FF2B5EF4-FFF2-40B4-BE49-F238E27FC236}">
                <a16:creationId xmlns:a16="http://schemas.microsoft.com/office/drawing/2014/main" id="{762DA937-8B55-4317-BD32-98D7AF30E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a:endParaRPr>
          </a:p>
        </p:txBody>
      </p:sp>
      <p:sp>
        <p:nvSpPr>
          <p:cNvPr id="20" name="Rectangle 19">
            <a:extLst>
              <a:ext uri="{FF2B5EF4-FFF2-40B4-BE49-F238E27FC236}">
                <a16:creationId xmlns:a16="http://schemas.microsoft.com/office/drawing/2014/main" id="{C52EE5A8-045B-4D39-8ED1-51333408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098" y="4461119"/>
            <a:ext cx="501907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649623"/>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669</TotalTime>
  <Words>1779</Words>
  <Application>Microsoft Office PowerPoint</Application>
  <PresentationFormat>Panorámica</PresentationFormat>
  <Paragraphs>82</Paragraphs>
  <Slides>33</Slides>
  <Notes>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33</vt:i4>
      </vt:variant>
    </vt:vector>
  </HeadingPairs>
  <TitlesOfParts>
    <vt:vector size="40" baseType="lpstr">
      <vt:lpstr>Arial</vt:lpstr>
      <vt:lpstr>Avenir Next LT Pro</vt:lpstr>
      <vt:lpstr>Calibri</vt:lpstr>
      <vt:lpstr>Calibri Light</vt:lpstr>
      <vt:lpstr>Roboto</vt:lpstr>
      <vt:lpstr>Times New Roman</vt:lpstr>
      <vt:lpstr>Tema de Office</vt:lpstr>
      <vt:lpstr>EL PLAN DE LECTURA EN LA FÍSICA Y EN LA QUÍMICA</vt:lpstr>
      <vt:lpstr>PARA NOSOTRAS, EL PLC IMPREGNA NUESTRA LABOR DOCENTE</vt:lpstr>
      <vt:lpstr>¿Cuáles son los bloques de contenidos del PLC?</vt:lpstr>
      <vt:lpstr>¿CÓMO DESARROLLARLOS?</vt:lpstr>
      <vt:lpstr>APRENDER A LEER Y LEER PARA APRENDER</vt:lpstr>
      <vt:lpstr>LIBROS DE LECTURA CIENTÍFICOS</vt:lpstr>
      <vt:lpstr>CUESTIONARIOS ONLINE DE LOS LIBROS</vt:lpstr>
      <vt:lpstr>ARTÍCULOS DE PRENSA</vt:lpstr>
      <vt:lpstr>EL BLUES DEL ELECTRÓN</vt:lpstr>
      <vt:lpstr> EL BLUES DEL ELECTRÓN</vt:lpstr>
      <vt:lpstr>EL PLACER DE LEER</vt:lpstr>
      <vt:lpstr>LIBROS RECOMENDADOS</vt:lpstr>
      <vt:lpstr>LIBROS RECOMENDADOS</vt:lpstr>
      <vt:lpstr>Presentación de PowerPoint</vt:lpstr>
      <vt:lpstr>Presentación de PowerPoint</vt:lpstr>
      <vt:lpstr>EL ALUMNADO COMO AUTOR Y EL LENGUAJE ORAL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CONCURSO DE MICRORRELATOS CIENTÍFICOS</vt:lpstr>
      <vt:lpstr>EL RASTRO QUE DEJAMOS </vt:lpstr>
      <vt:lpstr>La Alianza del Movimiento </vt:lpstr>
      <vt:lpstr>La Química del Destino </vt:lpstr>
      <vt:lpstr>LA TRAYECTORIA DE LA ESPERANZA </vt:lpstr>
      <vt:lpstr>UN MODELO ATÓMICO MUY DULCE</vt:lpstr>
      <vt:lpstr>CRISTALIZACIONES DE ADP</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 PLAN DE LECTURA EN LA FÍSICA Y EN LA QUÍMICA</dc:title>
  <dc:creator>Maria Jose García Lorente</dc:creator>
  <cp:lastModifiedBy>María Yolanda Díaz de Mera Morales</cp:lastModifiedBy>
  <cp:revision>47</cp:revision>
  <dcterms:created xsi:type="dcterms:W3CDTF">2023-10-20T11:25:45Z</dcterms:created>
  <dcterms:modified xsi:type="dcterms:W3CDTF">2023-11-13T11:32:51Z</dcterms:modified>
</cp:coreProperties>
</file>