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5"/>
  </p:notesMasterIdLst>
  <p:sldIdLst>
    <p:sldId id="259" r:id="rId2"/>
    <p:sldId id="260" r:id="rId3"/>
    <p:sldId id="269" r:id="rId4"/>
    <p:sldId id="270" r:id="rId5"/>
    <p:sldId id="287" r:id="rId6"/>
    <p:sldId id="283" r:id="rId7"/>
    <p:sldId id="292" r:id="rId8"/>
    <p:sldId id="286" r:id="rId9"/>
    <p:sldId id="293" r:id="rId10"/>
    <p:sldId id="276" r:id="rId11"/>
    <p:sldId id="277" r:id="rId12"/>
    <p:sldId id="294" r:id="rId13"/>
    <p:sldId id="289" r:id="rId14"/>
    <p:sldId id="288" r:id="rId15"/>
    <p:sldId id="268" r:id="rId16"/>
    <p:sldId id="267" r:id="rId17"/>
    <p:sldId id="266" r:id="rId18"/>
    <p:sldId id="273" r:id="rId19"/>
    <p:sldId id="265" r:id="rId20"/>
    <p:sldId id="262" r:id="rId21"/>
    <p:sldId id="284" r:id="rId22"/>
    <p:sldId id="278" r:id="rId23"/>
    <p:sldId id="297" r:id="rId24"/>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ED02"/>
    <a:srgbClr val="040081"/>
    <a:srgbClr val="722C89"/>
    <a:srgbClr val="6712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FEBB65-2BE8-0643-93CE-B93199717A8D}" v="184" dt="2023-11-12T14:06:54.93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4044"/>
  </p:normalViewPr>
  <p:slideViewPr>
    <p:cSldViewPr snapToGrid="0">
      <p:cViewPr varScale="1">
        <p:scale>
          <a:sx n="90" d="100"/>
          <a:sy n="90" d="100"/>
        </p:scale>
        <p:origin x="232" y="2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ía José Ruiz García" userId="b217138b-72b0-4e35-af6e-37b4f0eeaab7" providerId="ADAL" clId="{76FEBB65-2BE8-0643-93CE-B93199717A8D}"/>
    <pc:docChg chg="undo custSel addSld delSld modSld sldOrd">
      <pc:chgData name="María José Ruiz García" userId="b217138b-72b0-4e35-af6e-37b4f0eeaab7" providerId="ADAL" clId="{76FEBB65-2BE8-0643-93CE-B93199717A8D}" dt="2023-11-12T14:06:54.927" v="651"/>
      <pc:docMkLst>
        <pc:docMk/>
      </pc:docMkLst>
      <pc:sldChg chg="addSp delSp modSp mod">
        <pc:chgData name="María José Ruiz García" userId="b217138b-72b0-4e35-af6e-37b4f0eeaab7" providerId="ADAL" clId="{76FEBB65-2BE8-0643-93CE-B93199717A8D}" dt="2023-11-12T11:57:08.661" v="614" actId="26606"/>
        <pc:sldMkLst>
          <pc:docMk/>
          <pc:sldMk cId="3007910203" sldId="262"/>
        </pc:sldMkLst>
        <pc:spChg chg="add del">
          <ac:chgData name="María José Ruiz García" userId="b217138b-72b0-4e35-af6e-37b4f0eeaab7" providerId="ADAL" clId="{76FEBB65-2BE8-0643-93CE-B93199717A8D}" dt="2023-11-12T11:05:58.094" v="542"/>
          <ac:spMkLst>
            <pc:docMk/>
            <pc:sldMk cId="3007910203" sldId="262"/>
            <ac:spMk id="3" creationId="{FBB962D8-9BA4-5438-B310-D67E98F266A9}"/>
          </ac:spMkLst>
        </pc:spChg>
        <pc:spChg chg="add del">
          <ac:chgData name="María José Ruiz García" userId="b217138b-72b0-4e35-af6e-37b4f0eeaab7" providerId="ADAL" clId="{76FEBB65-2BE8-0643-93CE-B93199717A8D}" dt="2023-11-12T11:06:46.664" v="546"/>
          <ac:spMkLst>
            <pc:docMk/>
            <pc:sldMk cId="3007910203" sldId="262"/>
            <ac:spMk id="5" creationId="{D06198A4-5007-F120-92BE-56A164A9D229}"/>
          </ac:spMkLst>
        </pc:spChg>
        <pc:spChg chg="add del">
          <ac:chgData name="María José Ruiz García" userId="b217138b-72b0-4e35-af6e-37b4f0eeaab7" providerId="ADAL" clId="{76FEBB65-2BE8-0643-93CE-B93199717A8D}" dt="2023-11-12T11:06:50.335" v="548"/>
          <ac:spMkLst>
            <pc:docMk/>
            <pc:sldMk cId="3007910203" sldId="262"/>
            <ac:spMk id="6" creationId="{F907BB3C-C289-07C8-EA54-FB1EF4D7A152}"/>
          </ac:spMkLst>
        </pc:spChg>
        <pc:spChg chg="del">
          <ac:chgData name="María José Ruiz García" userId="b217138b-72b0-4e35-af6e-37b4f0eeaab7" providerId="ADAL" clId="{76FEBB65-2BE8-0643-93CE-B93199717A8D}" dt="2023-11-12T11:23:50.609" v="552" actId="26606"/>
          <ac:spMkLst>
            <pc:docMk/>
            <pc:sldMk cId="3007910203" sldId="262"/>
            <ac:spMk id="32" creationId="{11BE3FA7-0D70-4431-814F-D8C40576EA93}"/>
          </ac:spMkLst>
        </pc:spChg>
        <pc:spChg chg="add del">
          <ac:chgData name="María José Ruiz García" userId="b217138b-72b0-4e35-af6e-37b4f0eeaab7" providerId="ADAL" clId="{76FEBB65-2BE8-0643-93CE-B93199717A8D}" dt="2023-11-12T11:56:30.916" v="610" actId="26606"/>
          <ac:spMkLst>
            <pc:docMk/>
            <pc:sldMk cId="3007910203" sldId="262"/>
            <ac:spMk id="9229" creationId="{FABB624F-BF77-4AE1-B71D-2D681D4731B8}"/>
          </ac:spMkLst>
        </pc:spChg>
        <pc:spChg chg="add del">
          <ac:chgData name="María José Ruiz García" userId="b217138b-72b0-4e35-af6e-37b4f0eeaab7" providerId="ADAL" clId="{76FEBB65-2BE8-0643-93CE-B93199717A8D}" dt="2023-11-12T11:57:08.661" v="614" actId="26606"/>
          <ac:spMkLst>
            <pc:docMk/>
            <pc:sldMk cId="3007910203" sldId="262"/>
            <ac:spMk id="9234" creationId="{BF494AE6-A88C-448B-B1B7-80259E6F4FE0}"/>
          </ac:spMkLst>
        </pc:spChg>
        <pc:spChg chg="add del">
          <ac:chgData name="María José Ruiz García" userId="b217138b-72b0-4e35-af6e-37b4f0eeaab7" providerId="ADAL" clId="{76FEBB65-2BE8-0643-93CE-B93199717A8D}" dt="2023-11-12T11:57:08.658" v="613" actId="26606"/>
          <ac:spMkLst>
            <pc:docMk/>
            <pc:sldMk cId="3007910203" sldId="262"/>
            <ac:spMk id="9239" creationId="{7F23EF37-19EC-4973-A7AF-4BBF68646D7D}"/>
          </ac:spMkLst>
        </pc:spChg>
        <pc:spChg chg="add">
          <ac:chgData name="María José Ruiz García" userId="b217138b-72b0-4e35-af6e-37b4f0eeaab7" providerId="ADAL" clId="{76FEBB65-2BE8-0643-93CE-B93199717A8D}" dt="2023-11-12T11:57:08.661" v="614" actId="26606"/>
          <ac:spMkLst>
            <pc:docMk/>
            <pc:sldMk cId="3007910203" sldId="262"/>
            <ac:spMk id="9241" creationId="{262ABC4B-37D8-4218-BDD8-6DF6A00C0C80}"/>
          </ac:spMkLst>
        </pc:spChg>
        <pc:picChg chg="del mod ord">
          <ac:chgData name="María José Ruiz García" userId="b217138b-72b0-4e35-af6e-37b4f0eeaab7" providerId="ADAL" clId="{76FEBB65-2BE8-0643-93CE-B93199717A8D}" dt="2023-11-12T11:56:39.739" v="611" actId="478"/>
          <ac:picMkLst>
            <pc:docMk/>
            <pc:sldMk cId="3007910203" sldId="262"/>
            <ac:picMk id="2" creationId="{B1D85965-722C-C1E2-8888-B71DDBDE87DB}"/>
          </ac:picMkLst>
        </pc:picChg>
        <pc:picChg chg="add del">
          <ac:chgData name="María José Ruiz García" userId="b217138b-72b0-4e35-af6e-37b4f0eeaab7" providerId="ADAL" clId="{76FEBB65-2BE8-0643-93CE-B93199717A8D}" dt="2023-11-12T11:06:43.596" v="544"/>
          <ac:picMkLst>
            <pc:docMk/>
            <pc:sldMk cId="3007910203" sldId="262"/>
            <ac:picMk id="4" creationId="{810C98D7-2E65-B07F-99E6-D5F65BBE3AFA}"/>
          </ac:picMkLst>
        </pc:picChg>
        <pc:picChg chg="mod ord">
          <ac:chgData name="María José Ruiz García" userId="b217138b-72b0-4e35-af6e-37b4f0eeaab7" providerId="ADAL" clId="{76FEBB65-2BE8-0643-93CE-B93199717A8D}" dt="2023-11-12T11:57:08.661" v="614" actId="26606"/>
          <ac:picMkLst>
            <pc:docMk/>
            <pc:sldMk cId="3007910203" sldId="262"/>
            <ac:picMk id="7" creationId="{907C2422-F4E2-30C2-0436-DBF4157E5697}"/>
          </ac:picMkLst>
        </pc:picChg>
        <pc:picChg chg="add mod ord">
          <ac:chgData name="María José Ruiz García" userId="b217138b-72b0-4e35-af6e-37b4f0eeaab7" providerId="ADAL" clId="{76FEBB65-2BE8-0643-93CE-B93199717A8D}" dt="2023-11-12T11:57:08.661" v="614" actId="26606"/>
          <ac:picMkLst>
            <pc:docMk/>
            <pc:sldMk cId="3007910203" sldId="262"/>
            <ac:picMk id="8" creationId="{912BA1C4-847C-E373-DB95-76E461F8CD74}"/>
          </ac:picMkLst>
        </pc:picChg>
        <pc:picChg chg="add mod ord">
          <ac:chgData name="María José Ruiz García" userId="b217138b-72b0-4e35-af6e-37b4f0eeaab7" providerId="ADAL" clId="{76FEBB65-2BE8-0643-93CE-B93199717A8D}" dt="2023-11-12T11:57:08.661" v="614" actId="26606"/>
          <ac:picMkLst>
            <pc:docMk/>
            <pc:sldMk cId="3007910203" sldId="262"/>
            <ac:picMk id="9224" creationId="{AFB5EE47-E3B8-BC91-FC5C-2462319EF9B4}"/>
          </ac:picMkLst>
        </pc:picChg>
      </pc:sldChg>
      <pc:sldChg chg="delSp add del setBg delDesignElem">
        <pc:chgData name="María José Ruiz García" userId="b217138b-72b0-4e35-af6e-37b4f0eeaab7" providerId="ADAL" clId="{76FEBB65-2BE8-0643-93CE-B93199717A8D}" dt="2023-11-11T19:14:01.445" v="71" actId="2696"/>
        <pc:sldMkLst>
          <pc:docMk/>
          <pc:sldMk cId="966268991" sldId="264"/>
        </pc:sldMkLst>
        <pc:spChg chg="del">
          <ac:chgData name="María José Ruiz García" userId="b217138b-72b0-4e35-af6e-37b4f0eeaab7" providerId="ADAL" clId="{76FEBB65-2BE8-0643-93CE-B93199717A8D}" dt="2023-11-11T19:10:16.618" v="69"/>
          <ac:spMkLst>
            <pc:docMk/>
            <pc:sldMk cId="966268991" sldId="264"/>
            <ac:spMk id="7" creationId="{42A4FC2C-047E-45A5-965D-8E1E3BF09BC6}"/>
          </ac:spMkLst>
        </pc:spChg>
      </pc:sldChg>
      <pc:sldChg chg="del">
        <pc:chgData name="María José Ruiz García" userId="b217138b-72b0-4e35-af6e-37b4f0eeaab7" providerId="ADAL" clId="{76FEBB65-2BE8-0643-93CE-B93199717A8D}" dt="2023-11-11T19:10:10.295" v="67" actId="2696"/>
        <pc:sldMkLst>
          <pc:docMk/>
          <pc:sldMk cId="1692440292" sldId="264"/>
        </pc:sldMkLst>
      </pc:sldChg>
      <pc:sldChg chg="delSp add setBg delDesignElem">
        <pc:chgData name="María José Ruiz García" userId="b217138b-72b0-4e35-af6e-37b4f0eeaab7" providerId="ADAL" clId="{76FEBB65-2BE8-0643-93CE-B93199717A8D}" dt="2023-11-11T19:18:16.055" v="76"/>
        <pc:sldMkLst>
          <pc:docMk/>
          <pc:sldMk cId="1739432736" sldId="265"/>
        </pc:sldMkLst>
        <pc:spChg chg="del">
          <ac:chgData name="María José Ruiz García" userId="b217138b-72b0-4e35-af6e-37b4f0eeaab7" providerId="ADAL" clId="{76FEBB65-2BE8-0643-93CE-B93199717A8D}" dt="2023-11-11T19:18:16.055" v="76"/>
          <ac:spMkLst>
            <pc:docMk/>
            <pc:sldMk cId="1739432736" sldId="265"/>
            <ac:spMk id="10" creationId="{42A4FC2C-047E-45A5-965D-8E1E3BF09BC6}"/>
          </ac:spMkLst>
        </pc:spChg>
      </pc:sldChg>
      <pc:sldChg chg="del">
        <pc:chgData name="María José Ruiz García" userId="b217138b-72b0-4e35-af6e-37b4f0eeaab7" providerId="ADAL" clId="{76FEBB65-2BE8-0643-93CE-B93199717A8D}" dt="2023-11-11T19:18:09.045" v="74" actId="2696"/>
        <pc:sldMkLst>
          <pc:docMk/>
          <pc:sldMk cId="1853058923" sldId="265"/>
        </pc:sldMkLst>
      </pc:sldChg>
      <pc:sldChg chg="addSp delSp add del setBg delDesignElem">
        <pc:chgData name="María José Ruiz García" userId="b217138b-72b0-4e35-af6e-37b4f0eeaab7" providerId="ADAL" clId="{76FEBB65-2BE8-0643-93CE-B93199717A8D}" dt="2023-11-11T19:45:25.153" v="283"/>
        <pc:sldMkLst>
          <pc:docMk/>
          <pc:sldMk cId="377973147" sldId="266"/>
        </pc:sldMkLst>
        <pc:grpChg chg="add del">
          <ac:chgData name="María José Ruiz García" userId="b217138b-72b0-4e35-af6e-37b4f0eeaab7" providerId="ADAL" clId="{76FEBB65-2BE8-0643-93CE-B93199717A8D}" dt="2023-11-11T19:45:25.153" v="283"/>
          <ac:grpSpMkLst>
            <pc:docMk/>
            <pc:sldMk cId="377973147" sldId="266"/>
            <ac:grpSpMk id="9" creationId="{FB7FB62D-DD5B-C587-F53F-679128D41B8A}"/>
          </ac:grpSpMkLst>
        </pc:grpChg>
      </pc:sldChg>
      <pc:sldChg chg="del">
        <pc:chgData name="María José Ruiz García" userId="b217138b-72b0-4e35-af6e-37b4f0eeaab7" providerId="ADAL" clId="{76FEBB65-2BE8-0643-93CE-B93199717A8D}" dt="2023-11-11T19:44:55.715" v="278" actId="2696"/>
        <pc:sldMkLst>
          <pc:docMk/>
          <pc:sldMk cId="2513171647" sldId="266"/>
        </pc:sldMkLst>
      </pc:sldChg>
      <pc:sldChg chg="delSp add setBg delDesignElem">
        <pc:chgData name="María José Ruiz García" userId="b217138b-72b0-4e35-af6e-37b4f0eeaab7" providerId="ADAL" clId="{76FEBB65-2BE8-0643-93CE-B93199717A8D}" dt="2023-11-11T19:45:25.186" v="287"/>
        <pc:sldMkLst>
          <pc:docMk/>
          <pc:sldMk cId="3623513247" sldId="266"/>
        </pc:sldMkLst>
        <pc:grpChg chg="del">
          <ac:chgData name="María José Ruiz García" userId="b217138b-72b0-4e35-af6e-37b4f0eeaab7" providerId="ADAL" clId="{76FEBB65-2BE8-0643-93CE-B93199717A8D}" dt="2023-11-11T19:45:25.186" v="287"/>
          <ac:grpSpMkLst>
            <pc:docMk/>
            <pc:sldMk cId="3623513247" sldId="266"/>
            <ac:grpSpMk id="9" creationId="{FB7FB62D-DD5B-C587-F53F-679128D41B8A}"/>
          </ac:grpSpMkLst>
        </pc:grpChg>
      </pc:sldChg>
      <pc:sldChg chg="delSp add setBg delDesignElem">
        <pc:chgData name="María José Ruiz García" userId="b217138b-72b0-4e35-af6e-37b4f0eeaab7" providerId="ADAL" clId="{76FEBB65-2BE8-0643-93CE-B93199717A8D}" dt="2023-11-11T19:45:25.186" v="287"/>
        <pc:sldMkLst>
          <pc:docMk/>
          <pc:sldMk cId="207159105" sldId="267"/>
        </pc:sldMkLst>
        <pc:spChg chg="del">
          <ac:chgData name="María José Ruiz García" userId="b217138b-72b0-4e35-af6e-37b4f0eeaab7" providerId="ADAL" clId="{76FEBB65-2BE8-0643-93CE-B93199717A8D}" dt="2023-11-11T19:45:25.186" v="287"/>
          <ac:spMkLst>
            <pc:docMk/>
            <pc:sldMk cId="207159105" sldId="267"/>
            <ac:spMk id="6" creationId="{13A48C6C-3CC4-4EE5-A773-EC1EB7F59CD4}"/>
          </ac:spMkLst>
        </pc:spChg>
        <pc:spChg chg="del">
          <ac:chgData name="María José Ruiz García" userId="b217138b-72b0-4e35-af6e-37b4f0eeaab7" providerId="ADAL" clId="{76FEBB65-2BE8-0643-93CE-B93199717A8D}" dt="2023-11-11T19:45:25.186" v="287"/>
          <ac:spMkLst>
            <pc:docMk/>
            <pc:sldMk cId="207159105" sldId="267"/>
            <ac:spMk id="9" creationId="{18EEE165-BC21-B37E-CF1E-0E1E2D138397}"/>
          </ac:spMkLst>
        </pc:spChg>
      </pc:sldChg>
      <pc:sldChg chg="addSp delSp add del setBg delDesignElem">
        <pc:chgData name="María José Ruiz García" userId="b217138b-72b0-4e35-af6e-37b4f0eeaab7" providerId="ADAL" clId="{76FEBB65-2BE8-0643-93CE-B93199717A8D}" dt="2023-11-11T19:45:25.153" v="283"/>
        <pc:sldMkLst>
          <pc:docMk/>
          <pc:sldMk cId="294624570" sldId="267"/>
        </pc:sldMkLst>
        <pc:spChg chg="add del">
          <ac:chgData name="María José Ruiz García" userId="b217138b-72b0-4e35-af6e-37b4f0eeaab7" providerId="ADAL" clId="{76FEBB65-2BE8-0643-93CE-B93199717A8D}" dt="2023-11-11T19:45:25.153" v="283"/>
          <ac:spMkLst>
            <pc:docMk/>
            <pc:sldMk cId="294624570" sldId="267"/>
            <ac:spMk id="6" creationId="{13A48C6C-3CC4-4EE5-A773-EC1EB7F59CD4}"/>
          </ac:spMkLst>
        </pc:spChg>
        <pc:spChg chg="add del">
          <ac:chgData name="María José Ruiz García" userId="b217138b-72b0-4e35-af6e-37b4f0eeaab7" providerId="ADAL" clId="{76FEBB65-2BE8-0643-93CE-B93199717A8D}" dt="2023-11-11T19:45:25.153" v="283"/>
          <ac:spMkLst>
            <pc:docMk/>
            <pc:sldMk cId="294624570" sldId="267"/>
            <ac:spMk id="9" creationId="{18EEE165-BC21-B37E-CF1E-0E1E2D138397}"/>
          </ac:spMkLst>
        </pc:spChg>
      </pc:sldChg>
      <pc:sldChg chg="del">
        <pc:chgData name="María José Ruiz García" userId="b217138b-72b0-4e35-af6e-37b4f0eeaab7" providerId="ADAL" clId="{76FEBB65-2BE8-0643-93CE-B93199717A8D}" dt="2023-11-11T19:44:55.715" v="278" actId="2696"/>
        <pc:sldMkLst>
          <pc:docMk/>
          <pc:sldMk cId="2216213313" sldId="267"/>
        </pc:sldMkLst>
      </pc:sldChg>
      <pc:sldChg chg="del">
        <pc:chgData name="María José Ruiz García" userId="b217138b-72b0-4e35-af6e-37b4f0eeaab7" providerId="ADAL" clId="{76FEBB65-2BE8-0643-93CE-B93199717A8D}" dt="2023-11-11T19:44:55.715" v="278" actId="2696"/>
        <pc:sldMkLst>
          <pc:docMk/>
          <pc:sldMk cId="1341218421" sldId="268"/>
        </pc:sldMkLst>
      </pc:sldChg>
      <pc:sldChg chg="addSp delSp add del setBg delDesignElem">
        <pc:chgData name="María José Ruiz García" userId="b217138b-72b0-4e35-af6e-37b4f0eeaab7" providerId="ADAL" clId="{76FEBB65-2BE8-0643-93CE-B93199717A8D}" dt="2023-11-11T19:45:25.153" v="283"/>
        <pc:sldMkLst>
          <pc:docMk/>
          <pc:sldMk cId="2761948461" sldId="268"/>
        </pc:sldMkLst>
        <pc:spChg chg="add del">
          <ac:chgData name="María José Ruiz García" userId="b217138b-72b0-4e35-af6e-37b4f0eeaab7" providerId="ADAL" clId="{76FEBB65-2BE8-0643-93CE-B93199717A8D}" dt="2023-11-11T19:45:25.153" v="283"/>
          <ac:spMkLst>
            <pc:docMk/>
            <pc:sldMk cId="2761948461" sldId="268"/>
            <ac:spMk id="8199" creationId="{F13C74B1-5B17-4795-BED0-7140497B445A}"/>
          </ac:spMkLst>
        </pc:spChg>
        <pc:spChg chg="add del">
          <ac:chgData name="María José Ruiz García" userId="b217138b-72b0-4e35-af6e-37b4f0eeaab7" providerId="ADAL" clId="{76FEBB65-2BE8-0643-93CE-B93199717A8D}" dt="2023-11-11T19:45:25.153" v="283"/>
          <ac:spMkLst>
            <pc:docMk/>
            <pc:sldMk cId="2761948461" sldId="268"/>
            <ac:spMk id="8201" creationId="{D4974D33-8DC5-464E-8C6D-BE58F0669C17}"/>
          </ac:spMkLst>
        </pc:spChg>
      </pc:sldChg>
      <pc:sldChg chg="delSp add setBg delDesignElem">
        <pc:chgData name="María José Ruiz García" userId="b217138b-72b0-4e35-af6e-37b4f0eeaab7" providerId="ADAL" clId="{76FEBB65-2BE8-0643-93CE-B93199717A8D}" dt="2023-11-11T19:45:25.186" v="287"/>
        <pc:sldMkLst>
          <pc:docMk/>
          <pc:sldMk cId="4271193665" sldId="268"/>
        </pc:sldMkLst>
        <pc:spChg chg="del">
          <ac:chgData name="María José Ruiz García" userId="b217138b-72b0-4e35-af6e-37b4f0eeaab7" providerId="ADAL" clId="{76FEBB65-2BE8-0643-93CE-B93199717A8D}" dt="2023-11-11T19:45:25.186" v="287"/>
          <ac:spMkLst>
            <pc:docMk/>
            <pc:sldMk cId="4271193665" sldId="268"/>
            <ac:spMk id="8199" creationId="{F13C74B1-5B17-4795-BED0-7140497B445A}"/>
          </ac:spMkLst>
        </pc:spChg>
        <pc:spChg chg="del">
          <ac:chgData name="María José Ruiz García" userId="b217138b-72b0-4e35-af6e-37b4f0eeaab7" providerId="ADAL" clId="{76FEBB65-2BE8-0643-93CE-B93199717A8D}" dt="2023-11-11T19:45:25.186" v="287"/>
          <ac:spMkLst>
            <pc:docMk/>
            <pc:sldMk cId="4271193665" sldId="268"/>
            <ac:spMk id="8201" creationId="{D4974D33-8DC5-464E-8C6D-BE58F0669C17}"/>
          </ac:spMkLst>
        </pc:spChg>
      </pc:sldChg>
      <pc:sldChg chg="addSp modSp mod modAnim">
        <pc:chgData name="María José Ruiz García" userId="b217138b-72b0-4e35-af6e-37b4f0eeaab7" providerId="ADAL" clId="{76FEBB65-2BE8-0643-93CE-B93199717A8D}" dt="2023-11-11T20:00:18.207" v="304"/>
        <pc:sldMkLst>
          <pc:docMk/>
          <pc:sldMk cId="4100973858" sldId="269"/>
        </pc:sldMkLst>
        <pc:spChg chg="add mod">
          <ac:chgData name="María José Ruiz García" userId="b217138b-72b0-4e35-af6e-37b4f0eeaab7" providerId="ADAL" clId="{76FEBB65-2BE8-0643-93CE-B93199717A8D}" dt="2023-11-11T20:00:03.942" v="303" actId="1582"/>
          <ac:spMkLst>
            <pc:docMk/>
            <pc:sldMk cId="4100973858" sldId="269"/>
            <ac:spMk id="2" creationId="{C88F86A5-C55C-AB88-AFE1-DCFAB953983D}"/>
          </ac:spMkLst>
        </pc:spChg>
      </pc:sldChg>
      <pc:sldChg chg="add">
        <pc:chgData name="María José Ruiz García" userId="b217138b-72b0-4e35-af6e-37b4f0eeaab7" providerId="ADAL" clId="{76FEBB65-2BE8-0643-93CE-B93199717A8D}" dt="2023-11-11T19:17:58.830" v="73"/>
        <pc:sldMkLst>
          <pc:docMk/>
          <pc:sldMk cId="1543077722" sldId="273"/>
        </pc:sldMkLst>
      </pc:sldChg>
      <pc:sldChg chg="del">
        <pc:chgData name="María José Ruiz García" userId="b217138b-72b0-4e35-af6e-37b4f0eeaab7" providerId="ADAL" clId="{76FEBB65-2BE8-0643-93CE-B93199717A8D}" dt="2023-11-11T19:17:53.646" v="72" actId="2696"/>
        <pc:sldMkLst>
          <pc:docMk/>
          <pc:sldMk cId="3467808612" sldId="273"/>
        </pc:sldMkLst>
      </pc:sldChg>
      <pc:sldChg chg="modSp add mod">
        <pc:chgData name="María José Ruiz García" userId="b217138b-72b0-4e35-af6e-37b4f0eeaab7" providerId="ADAL" clId="{76FEBB65-2BE8-0643-93CE-B93199717A8D}" dt="2023-11-11T19:21:19.770" v="108" actId="14100"/>
        <pc:sldMkLst>
          <pc:docMk/>
          <pc:sldMk cId="1047909183" sldId="276"/>
        </pc:sldMkLst>
        <pc:spChg chg="mod">
          <ac:chgData name="María José Ruiz García" userId="b217138b-72b0-4e35-af6e-37b4f0eeaab7" providerId="ADAL" clId="{76FEBB65-2BE8-0643-93CE-B93199717A8D}" dt="2023-11-11T19:21:19.770" v="108" actId="14100"/>
          <ac:spMkLst>
            <pc:docMk/>
            <pc:sldMk cId="1047909183" sldId="276"/>
            <ac:spMk id="3" creationId="{F3F0521D-0286-DADE-78C7-CD196C543226}"/>
          </ac:spMkLst>
        </pc:spChg>
      </pc:sldChg>
      <pc:sldChg chg="addSp delSp add del setBg delDesignElem">
        <pc:chgData name="María José Ruiz García" userId="b217138b-72b0-4e35-af6e-37b4f0eeaab7" providerId="ADAL" clId="{76FEBB65-2BE8-0643-93CE-B93199717A8D}" dt="2023-11-11T19:21:01.313" v="101"/>
        <pc:sldMkLst>
          <pc:docMk/>
          <pc:sldMk cId="1802298091" sldId="276"/>
        </pc:sldMkLst>
        <pc:spChg chg="add del">
          <ac:chgData name="María José Ruiz García" userId="b217138b-72b0-4e35-af6e-37b4f0eeaab7" providerId="ADAL" clId="{76FEBB65-2BE8-0643-93CE-B93199717A8D}" dt="2023-11-11T19:21:01.313" v="101"/>
          <ac:spMkLst>
            <pc:docMk/>
            <pc:sldMk cId="1802298091" sldId="276"/>
            <ac:spMk id="3076" creationId="{04812C46-200A-4DEB-A05E-3ED6C68C2387}"/>
          </ac:spMkLst>
        </pc:spChg>
        <pc:spChg chg="add del">
          <ac:chgData name="María José Ruiz García" userId="b217138b-72b0-4e35-af6e-37b4f0eeaab7" providerId="ADAL" clId="{76FEBB65-2BE8-0643-93CE-B93199717A8D}" dt="2023-11-11T19:21:01.313" v="101"/>
          <ac:spMkLst>
            <pc:docMk/>
            <pc:sldMk cId="1802298091" sldId="276"/>
            <ac:spMk id="3077" creationId="{D1EA859B-E555-4109-94F3-6700E046E008}"/>
          </ac:spMkLst>
        </pc:spChg>
      </pc:sldChg>
      <pc:sldChg chg="del">
        <pc:chgData name="María José Ruiz García" userId="b217138b-72b0-4e35-af6e-37b4f0eeaab7" providerId="ADAL" clId="{76FEBB65-2BE8-0643-93CE-B93199717A8D}" dt="2023-11-11T19:20:43.904" v="98" actId="2696"/>
        <pc:sldMkLst>
          <pc:docMk/>
          <pc:sldMk cId="2265108381" sldId="276"/>
        </pc:sldMkLst>
      </pc:sldChg>
      <pc:sldChg chg="addSp delSp modSp add mod setBg modClrScheme modAnim chgLayout">
        <pc:chgData name="María José Ruiz García" userId="b217138b-72b0-4e35-af6e-37b4f0eeaab7" providerId="ADAL" clId="{76FEBB65-2BE8-0643-93CE-B93199717A8D}" dt="2023-11-12T14:06:06.167" v="649"/>
        <pc:sldMkLst>
          <pc:docMk/>
          <pc:sldMk cId="605158987" sldId="277"/>
        </pc:sldMkLst>
        <pc:spChg chg="add del mod ord">
          <ac:chgData name="María José Ruiz García" userId="b217138b-72b0-4e35-af6e-37b4f0eeaab7" providerId="ADAL" clId="{76FEBB65-2BE8-0643-93CE-B93199717A8D}" dt="2023-11-11T19:22:28.937" v="149" actId="700"/>
          <ac:spMkLst>
            <pc:docMk/>
            <pc:sldMk cId="605158987" sldId="277"/>
            <ac:spMk id="2" creationId="{0DD729F6-79C5-3162-F756-EBDA8380E411}"/>
          </ac:spMkLst>
        </pc:spChg>
        <pc:spChg chg="mod ord">
          <ac:chgData name="María José Ruiz García" userId="b217138b-72b0-4e35-af6e-37b4f0eeaab7" providerId="ADAL" clId="{76FEBB65-2BE8-0643-93CE-B93199717A8D}" dt="2023-11-11T19:26:15.629" v="199" actId="27636"/>
          <ac:spMkLst>
            <pc:docMk/>
            <pc:sldMk cId="605158987" sldId="277"/>
            <ac:spMk id="3" creationId="{F3F0521D-0286-DADE-78C7-CD196C543226}"/>
          </ac:spMkLst>
        </pc:spChg>
        <pc:spChg chg="add mod">
          <ac:chgData name="María José Ruiz García" userId="b217138b-72b0-4e35-af6e-37b4f0eeaab7" providerId="ADAL" clId="{76FEBB65-2BE8-0643-93CE-B93199717A8D}" dt="2023-11-12T14:05:47.565" v="645" actId="1076"/>
          <ac:spMkLst>
            <pc:docMk/>
            <pc:sldMk cId="605158987" sldId="277"/>
            <ac:spMk id="4" creationId="{56C281A1-A75B-FD93-9C38-0E954DCACE64}"/>
          </ac:spMkLst>
        </pc:spChg>
        <pc:spChg chg="add del">
          <ac:chgData name="María José Ruiz García" userId="b217138b-72b0-4e35-af6e-37b4f0eeaab7" providerId="ADAL" clId="{76FEBB65-2BE8-0643-93CE-B93199717A8D}" dt="2023-11-11T19:22:26.256" v="145" actId="26606"/>
          <ac:spMkLst>
            <pc:docMk/>
            <pc:sldMk cId="605158987" sldId="277"/>
            <ac:spMk id="4103" creationId="{8761DDFE-071F-4200-B0AA-394476C2D2D6}"/>
          </ac:spMkLst>
        </pc:spChg>
        <pc:picChg chg="mod">
          <ac:chgData name="María José Ruiz García" userId="b217138b-72b0-4e35-af6e-37b4f0eeaab7" providerId="ADAL" clId="{76FEBB65-2BE8-0643-93CE-B93199717A8D}" dt="2023-11-12T14:05:48.958" v="646" actId="1076"/>
          <ac:picMkLst>
            <pc:docMk/>
            <pc:sldMk cId="605158987" sldId="277"/>
            <ac:picMk id="7" creationId="{68BE3D1C-486C-3877-C458-E88E3314D549}"/>
          </ac:picMkLst>
        </pc:picChg>
        <pc:picChg chg="mod ord">
          <ac:chgData name="María José Ruiz García" userId="b217138b-72b0-4e35-af6e-37b4f0eeaab7" providerId="ADAL" clId="{76FEBB65-2BE8-0643-93CE-B93199717A8D}" dt="2023-11-11T19:44:32.524" v="277" actId="1076"/>
          <ac:picMkLst>
            <pc:docMk/>
            <pc:sldMk cId="605158987" sldId="277"/>
            <ac:picMk id="4098" creationId="{08BAD85A-059B-088C-A313-C65A566A95B4}"/>
          </ac:picMkLst>
        </pc:picChg>
        <pc:picChg chg="add mod">
          <ac:chgData name="María José Ruiz García" userId="b217138b-72b0-4e35-af6e-37b4f0eeaab7" providerId="ADAL" clId="{76FEBB65-2BE8-0643-93CE-B93199717A8D}" dt="2023-11-12T14:05:19.026" v="643" actId="167"/>
          <ac:picMkLst>
            <pc:docMk/>
            <pc:sldMk cId="605158987" sldId="277"/>
            <ac:picMk id="13314" creationId="{0CB9CEC5-7223-510E-6EB5-A5B41D9F8663}"/>
          </ac:picMkLst>
        </pc:picChg>
      </pc:sldChg>
      <pc:sldChg chg="add del">
        <pc:chgData name="María José Ruiz García" userId="b217138b-72b0-4e35-af6e-37b4f0eeaab7" providerId="ADAL" clId="{76FEBB65-2BE8-0643-93CE-B93199717A8D}" dt="2023-11-11T19:21:01.313" v="101"/>
        <pc:sldMkLst>
          <pc:docMk/>
          <pc:sldMk cId="2208169220" sldId="277"/>
        </pc:sldMkLst>
      </pc:sldChg>
      <pc:sldChg chg="del">
        <pc:chgData name="María José Ruiz García" userId="b217138b-72b0-4e35-af6e-37b4f0eeaab7" providerId="ADAL" clId="{76FEBB65-2BE8-0643-93CE-B93199717A8D}" dt="2023-11-11T19:20:43.904" v="98" actId="2696"/>
        <pc:sldMkLst>
          <pc:docMk/>
          <pc:sldMk cId="2793243208" sldId="277"/>
        </pc:sldMkLst>
      </pc:sldChg>
      <pc:sldChg chg="addSp delSp modSp mod setBg">
        <pc:chgData name="María José Ruiz García" userId="b217138b-72b0-4e35-af6e-37b4f0eeaab7" providerId="ADAL" clId="{76FEBB65-2BE8-0643-93CE-B93199717A8D}" dt="2023-11-11T20:15:02.629" v="404" actId="1035"/>
        <pc:sldMkLst>
          <pc:docMk/>
          <pc:sldMk cId="44074408" sldId="278"/>
        </pc:sldMkLst>
        <pc:spChg chg="add del">
          <ac:chgData name="María José Ruiz García" userId="b217138b-72b0-4e35-af6e-37b4f0eeaab7" providerId="ADAL" clId="{76FEBB65-2BE8-0643-93CE-B93199717A8D}" dt="2023-11-11T19:41:09.347" v="222"/>
          <ac:spMkLst>
            <pc:docMk/>
            <pc:sldMk cId="44074408" sldId="278"/>
            <ac:spMk id="4" creationId="{61898518-384B-8B4B-29B2-E6EE3F9856BA}"/>
          </ac:spMkLst>
        </pc:spChg>
        <pc:spChg chg="add del">
          <ac:chgData name="María José Ruiz García" userId="b217138b-72b0-4e35-af6e-37b4f0eeaab7" providerId="ADAL" clId="{76FEBB65-2BE8-0643-93CE-B93199717A8D}" dt="2023-11-11T19:41:09.347" v="222"/>
          <ac:spMkLst>
            <pc:docMk/>
            <pc:sldMk cId="44074408" sldId="278"/>
            <ac:spMk id="5" creationId="{9DFFF34B-63EC-6E9E-F434-368666FD0876}"/>
          </ac:spMkLst>
        </pc:spChg>
        <pc:spChg chg="add del">
          <ac:chgData name="María José Ruiz García" userId="b217138b-72b0-4e35-af6e-37b4f0eeaab7" providerId="ADAL" clId="{76FEBB65-2BE8-0643-93CE-B93199717A8D}" dt="2023-11-11T19:42:04.124" v="229" actId="26606"/>
          <ac:spMkLst>
            <pc:docMk/>
            <pc:sldMk cId="44074408" sldId="278"/>
            <ac:spMk id="12" creationId="{A9F529C3-C941-49FD-8C67-82F134F64BDB}"/>
          </ac:spMkLst>
        </pc:spChg>
        <pc:spChg chg="add del">
          <ac:chgData name="María José Ruiz García" userId="b217138b-72b0-4e35-af6e-37b4f0eeaab7" providerId="ADAL" clId="{76FEBB65-2BE8-0643-93CE-B93199717A8D}" dt="2023-11-11T19:42:04.124" v="229" actId="26606"/>
          <ac:spMkLst>
            <pc:docMk/>
            <pc:sldMk cId="44074408" sldId="278"/>
            <ac:spMk id="14" creationId="{20586029-32A0-47E5-9AEC-AE3ABA6B94D0}"/>
          </ac:spMkLst>
        </pc:spChg>
        <pc:graphicFrameChg chg="add del">
          <ac:chgData name="María José Ruiz García" userId="b217138b-72b0-4e35-af6e-37b4f0eeaab7" providerId="ADAL" clId="{76FEBB65-2BE8-0643-93CE-B93199717A8D}" dt="2023-11-11T19:41:09.347" v="222"/>
          <ac:graphicFrameMkLst>
            <pc:docMk/>
            <pc:sldMk cId="44074408" sldId="278"/>
            <ac:graphicFrameMk id="2" creationId="{4A27789C-7BFC-C409-C42E-8E147316F10D}"/>
          </ac:graphicFrameMkLst>
        </pc:graphicFrameChg>
        <pc:graphicFrameChg chg="add del">
          <ac:chgData name="María José Ruiz García" userId="b217138b-72b0-4e35-af6e-37b4f0eeaab7" providerId="ADAL" clId="{76FEBB65-2BE8-0643-93CE-B93199717A8D}" dt="2023-11-11T19:41:09.347" v="222"/>
          <ac:graphicFrameMkLst>
            <pc:docMk/>
            <pc:sldMk cId="44074408" sldId="278"/>
            <ac:graphicFrameMk id="3" creationId="{294B60BB-5080-3278-BE89-570B89DFE7B7}"/>
          </ac:graphicFrameMkLst>
        </pc:graphicFrameChg>
        <pc:picChg chg="add mod ord">
          <ac:chgData name="María José Ruiz García" userId="b217138b-72b0-4e35-af6e-37b4f0eeaab7" providerId="ADAL" clId="{76FEBB65-2BE8-0643-93CE-B93199717A8D}" dt="2023-11-11T20:15:02.629" v="404" actId="1035"/>
          <ac:picMkLst>
            <pc:docMk/>
            <pc:sldMk cId="44074408" sldId="278"/>
            <ac:picMk id="6" creationId="{A37E12FE-C584-0908-B24A-A2201318635B}"/>
          </ac:picMkLst>
        </pc:picChg>
        <pc:picChg chg="add mod">
          <ac:chgData name="María José Ruiz García" userId="b217138b-72b0-4e35-af6e-37b4f0eeaab7" providerId="ADAL" clId="{76FEBB65-2BE8-0643-93CE-B93199717A8D}" dt="2023-11-11T20:15:02.629" v="404" actId="1035"/>
          <ac:picMkLst>
            <pc:docMk/>
            <pc:sldMk cId="44074408" sldId="278"/>
            <ac:picMk id="7" creationId="{2B7A2E26-C95C-FE30-79B2-03240B0B5146}"/>
          </ac:picMkLst>
        </pc:picChg>
        <pc:picChg chg="add mod modCrop">
          <ac:chgData name="María José Ruiz García" userId="b217138b-72b0-4e35-af6e-37b4f0eeaab7" providerId="ADAL" clId="{76FEBB65-2BE8-0643-93CE-B93199717A8D}" dt="2023-11-11T20:15:02.629" v="404" actId="1035"/>
          <ac:picMkLst>
            <pc:docMk/>
            <pc:sldMk cId="44074408" sldId="278"/>
            <ac:picMk id="8" creationId="{09123858-5FF0-6E54-7BA3-247ADF247431}"/>
          </ac:picMkLst>
        </pc:picChg>
        <pc:cxnChg chg="add del">
          <ac:chgData name="María José Ruiz García" userId="b217138b-72b0-4e35-af6e-37b4f0eeaab7" providerId="ADAL" clId="{76FEBB65-2BE8-0643-93CE-B93199717A8D}" dt="2023-11-11T19:42:04.124" v="229" actId="26606"/>
          <ac:cxnSpMkLst>
            <pc:docMk/>
            <pc:sldMk cId="44074408" sldId="278"/>
            <ac:cxnSpMk id="16" creationId="{8C730EAB-A532-4295-A302-FB4B90DB9F5E}"/>
          </ac:cxnSpMkLst>
        </pc:cxnChg>
      </pc:sldChg>
      <pc:sldChg chg="delSp modSp add del mod setBg delDesignElem">
        <pc:chgData name="María José Ruiz García" userId="b217138b-72b0-4e35-af6e-37b4f0eeaab7" providerId="ADAL" clId="{76FEBB65-2BE8-0643-93CE-B93199717A8D}" dt="2023-11-11T20:36:16.584" v="531" actId="2696"/>
        <pc:sldMkLst>
          <pc:docMk/>
          <pc:sldMk cId="780099950" sldId="279"/>
        </pc:sldMkLst>
        <pc:spChg chg="mod">
          <ac:chgData name="María José Ruiz García" userId="b217138b-72b0-4e35-af6e-37b4f0eeaab7" providerId="ADAL" clId="{76FEBB65-2BE8-0643-93CE-B93199717A8D}" dt="2023-11-11T19:26:57.142" v="214" actId="20577"/>
          <ac:spMkLst>
            <pc:docMk/>
            <pc:sldMk cId="780099950" sldId="279"/>
            <ac:spMk id="2" creationId="{8C199428-2897-B27C-3634-83927A00CEF9}"/>
          </ac:spMkLst>
        </pc:spChg>
        <pc:spChg chg="del">
          <ac:chgData name="María José Ruiz García" userId="b217138b-72b0-4e35-af6e-37b4f0eeaab7" providerId="ADAL" clId="{76FEBB65-2BE8-0643-93CE-B93199717A8D}" dt="2023-11-11T19:20:21.037" v="79"/>
          <ac:spMkLst>
            <pc:docMk/>
            <pc:sldMk cId="780099950" sldId="279"/>
            <ac:spMk id="5124" creationId="{A6EFC7BB-64AE-45E4-90F7-BA062F86E73A}"/>
          </ac:spMkLst>
        </pc:spChg>
        <pc:spChg chg="del">
          <ac:chgData name="María José Ruiz García" userId="b217138b-72b0-4e35-af6e-37b4f0eeaab7" providerId="ADAL" clId="{76FEBB65-2BE8-0643-93CE-B93199717A8D}" dt="2023-11-11T19:20:21.037" v="79"/>
          <ac:spMkLst>
            <pc:docMk/>
            <pc:sldMk cId="780099950" sldId="279"/>
            <ac:spMk id="5129" creationId="{9FB5B51E-2110-4BFE-90CE-A5C01B4839C4}"/>
          </ac:spMkLst>
        </pc:spChg>
      </pc:sldChg>
      <pc:sldChg chg="del">
        <pc:chgData name="María José Ruiz García" userId="b217138b-72b0-4e35-af6e-37b4f0eeaab7" providerId="ADAL" clId="{76FEBB65-2BE8-0643-93CE-B93199717A8D}" dt="2023-11-11T19:20:13.714" v="77" actId="2696"/>
        <pc:sldMkLst>
          <pc:docMk/>
          <pc:sldMk cId="1394597357" sldId="279"/>
        </pc:sldMkLst>
      </pc:sldChg>
      <pc:sldChg chg="del">
        <pc:chgData name="María José Ruiz García" userId="b217138b-72b0-4e35-af6e-37b4f0eeaab7" providerId="ADAL" clId="{76FEBB65-2BE8-0643-93CE-B93199717A8D}" dt="2023-11-11T19:45:59.675" v="288" actId="2696"/>
        <pc:sldMkLst>
          <pc:docMk/>
          <pc:sldMk cId="3830307824" sldId="280"/>
        </pc:sldMkLst>
      </pc:sldChg>
      <pc:sldChg chg="addSp del">
        <pc:chgData name="María José Ruiz García" userId="b217138b-72b0-4e35-af6e-37b4f0eeaab7" providerId="ADAL" clId="{76FEBB65-2BE8-0643-93CE-B93199717A8D}" dt="2023-11-11T19:56:34.979" v="298" actId="2696"/>
        <pc:sldMkLst>
          <pc:docMk/>
          <pc:sldMk cId="2580061562" sldId="281"/>
        </pc:sldMkLst>
        <pc:picChg chg="add">
          <ac:chgData name="María José Ruiz García" userId="b217138b-72b0-4e35-af6e-37b4f0eeaab7" providerId="ADAL" clId="{76FEBB65-2BE8-0643-93CE-B93199717A8D}" dt="2023-11-11T19:37:05.577" v="217"/>
          <ac:picMkLst>
            <pc:docMk/>
            <pc:sldMk cId="2580061562" sldId="281"/>
            <ac:picMk id="3074" creationId="{5CB00541-8278-A338-02DA-9BFAF9F74F35}"/>
          </ac:picMkLst>
        </pc:picChg>
      </pc:sldChg>
      <pc:sldChg chg="del">
        <pc:chgData name="María José Ruiz García" userId="b217138b-72b0-4e35-af6e-37b4f0eeaab7" providerId="ADAL" clId="{76FEBB65-2BE8-0643-93CE-B93199717A8D}" dt="2023-11-11T19:46:02.635" v="289" actId="2696"/>
        <pc:sldMkLst>
          <pc:docMk/>
          <pc:sldMk cId="2109894084" sldId="282"/>
        </pc:sldMkLst>
      </pc:sldChg>
      <pc:sldChg chg="addSp modSp new mod ord setBg modClrScheme chgLayout">
        <pc:chgData name="María José Ruiz García" userId="b217138b-72b0-4e35-af6e-37b4f0eeaab7" providerId="ADAL" clId="{76FEBB65-2BE8-0643-93CE-B93199717A8D}" dt="2023-11-11T20:20:02.345" v="426" actId="20578"/>
        <pc:sldMkLst>
          <pc:docMk/>
          <pc:sldMk cId="2581799632" sldId="283"/>
        </pc:sldMkLst>
        <pc:spChg chg="add mod ord">
          <ac:chgData name="María José Ruiz García" userId="b217138b-72b0-4e35-af6e-37b4f0eeaab7" providerId="ADAL" clId="{76FEBB65-2BE8-0643-93CE-B93199717A8D}" dt="2023-11-11T19:47:03.220" v="290" actId="122"/>
          <ac:spMkLst>
            <pc:docMk/>
            <pc:sldMk cId="2581799632" sldId="283"/>
            <ac:spMk id="3" creationId="{3E430EEA-D14D-7044-B4C6-0835815F73D4}"/>
          </ac:spMkLst>
        </pc:spChg>
        <pc:spChg chg="add">
          <ac:chgData name="María José Ruiz García" userId="b217138b-72b0-4e35-af6e-37b4f0eeaab7" providerId="ADAL" clId="{76FEBB65-2BE8-0643-93CE-B93199717A8D}" dt="2023-11-11T18:44:15.836" v="48" actId="26606"/>
          <ac:spMkLst>
            <pc:docMk/>
            <pc:sldMk cId="2581799632" sldId="283"/>
            <ac:spMk id="8" creationId="{53F29798-D584-4792-9B62-3F5F5C36D619}"/>
          </ac:spMkLst>
        </pc:spChg>
        <pc:picChg chg="add mod ord">
          <ac:chgData name="María José Ruiz García" userId="b217138b-72b0-4e35-af6e-37b4f0eeaab7" providerId="ADAL" clId="{76FEBB65-2BE8-0643-93CE-B93199717A8D}" dt="2023-11-11T18:44:26.904" v="53" actId="1076"/>
          <ac:picMkLst>
            <pc:docMk/>
            <pc:sldMk cId="2581799632" sldId="283"/>
            <ac:picMk id="2" creationId="{71898982-71CE-4F27-5338-6E2A35C284FC}"/>
          </ac:picMkLst>
        </pc:picChg>
      </pc:sldChg>
      <pc:sldChg chg="delSp add setBg delDesignElem">
        <pc:chgData name="María José Ruiz García" userId="b217138b-72b0-4e35-af6e-37b4f0eeaab7" providerId="ADAL" clId="{76FEBB65-2BE8-0643-93CE-B93199717A8D}" dt="2023-11-11T19:38:56.669" v="220"/>
        <pc:sldMkLst>
          <pc:docMk/>
          <pc:sldMk cId="967349853" sldId="284"/>
        </pc:sldMkLst>
        <pc:spChg chg="del">
          <ac:chgData name="María José Ruiz García" userId="b217138b-72b0-4e35-af6e-37b4f0eeaab7" providerId="ADAL" clId="{76FEBB65-2BE8-0643-93CE-B93199717A8D}" dt="2023-11-11T19:38:56.669" v="220"/>
          <ac:spMkLst>
            <pc:docMk/>
            <pc:sldMk cId="967349853" sldId="284"/>
            <ac:spMk id="1031" creationId="{FABB624F-BF77-4AE1-B71D-2D681D4731B8}"/>
          </ac:spMkLst>
        </pc:spChg>
      </pc:sldChg>
      <pc:sldChg chg="addSp delSp modSp new del mod ord setBg modClrScheme chgLayout">
        <pc:chgData name="María José Ruiz García" userId="b217138b-72b0-4e35-af6e-37b4f0eeaab7" providerId="ADAL" clId="{76FEBB65-2BE8-0643-93CE-B93199717A8D}" dt="2023-11-11T19:38:35.399" v="218" actId="2696"/>
        <pc:sldMkLst>
          <pc:docMk/>
          <pc:sldMk cId="3755220538" sldId="284"/>
        </pc:sldMkLst>
        <pc:spChg chg="del">
          <ac:chgData name="María José Ruiz García" userId="b217138b-72b0-4e35-af6e-37b4f0eeaab7" providerId="ADAL" clId="{76FEBB65-2BE8-0643-93CE-B93199717A8D}" dt="2023-11-11T18:47:31.653" v="55" actId="700"/>
          <ac:spMkLst>
            <pc:docMk/>
            <pc:sldMk cId="3755220538" sldId="284"/>
            <ac:spMk id="2" creationId="{43A5B0F5-8807-24F0-CCA6-B3A10BC21FD3}"/>
          </ac:spMkLst>
        </pc:spChg>
        <pc:spChg chg="add">
          <ac:chgData name="María José Ruiz García" userId="b217138b-72b0-4e35-af6e-37b4f0eeaab7" providerId="ADAL" clId="{76FEBB65-2BE8-0643-93CE-B93199717A8D}" dt="2023-11-11T18:51:27.598" v="66" actId="26606"/>
          <ac:spMkLst>
            <pc:docMk/>
            <pc:sldMk cId="3755220538" sldId="284"/>
            <ac:spMk id="1031" creationId="{FABB624F-BF77-4AE1-B71D-2D681D4731B8}"/>
          </ac:spMkLst>
        </pc:spChg>
        <pc:picChg chg="add mod">
          <ac:chgData name="María José Ruiz García" userId="b217138b-72b0-4e35-af6e-37b4f0eeaab7" providerId="ADAL" clId="{76FEBB65-2BE8-0643-93CE-B93199717A8D}" dt="2023-11-11T18:51:27.598" v="66" actId="26606"/>
          <ac:picMkLst>
            <pc:docMk/>
            <pc:sldMk cId="3755220538" sldId="284"/>
            <ac:picMk id="3" creationId="{852B0ECD-116C-6838-10C9-E0F4EE810CE4}"/>
          </ac:picMkLst>
        </pc:picChg>
        <pc:picChg chg="add mod">
          <ac:chgData name="María José Ruiz García" userId="b217138b-72b0-4e35-af6e-37b4f0eeaab7" providerId="ADAL" clId="{76FEBB65-2BE8-0643-93CE-B93199717A8D}" dt="2023-11-11T18:51:27.598" v="66" actId="26606"/>
          <ac:picMkLst>
            <pc:docMk/>
            <pc:sldMk cId="3755220538" sldId="284"/>
            <ac:picMk id="4" creationId="{F9AE971A-4A3D-2D14-D5B4-14E7DA0EB36E}"/>
          </ac:picMkLst>
        </pc:picChg>
        <pc:picChg chg="add mod ord">
          <ac:chgData name="María José Ruiz García" userId="b217138b-72b0-4e35-af6e-37b4f0eeaab7" providerId="ADAL" clId="{76FEBB65-2BE8-0643-93CE-B93199717A8D}" dt="2023-11-11T18:51:27.598" v="66" actId="26606"/>
          <ac:picMkLst>
            <pc:docMk/>
            <pc:sldMk cId="3755220538" sldId="284"/>
            <ac:picMk id="1026" creationId="{0A71D47A-5E81-2B77-6007-FD90C98FCF4C}"/>
          </ac:picMkLst>
        </pc:picChg>
      </pc:sldChg>
      <pc:sldChg chg="addSp new del">
        <pc:chgData name="María José Ruiz García" userId="b217138b-72b0-4e35-af6e-37b4f0eeaab7" providerId="ADAL" clId="{76FEBB65-2BE8-0643-93CE-B93199717A8D}" dt="2023-11-11T19:47:15.028" v="291" actId="2696"/>
        <pc:sldMkLst>
          <pc:docMk/>
          <pc:sldMk cId="1057970244" sldId="285"/>
        </pc:sldMkLst>
        <pc:picChg chg="add">
          <ac:chgData name="María José Ruiz García" userId="b217138b-72b0-4e35-af6e-37b4f0eeaab7" providerId="ADAL" clId="{76FEBB65-2BE8-0643-93CE-B93199717A8D}" dt="2023-11-11T19:30:29.098" v="216"/>
          <ac:picMkLst>
            <pc:docMk/>
            <pc:sldMk cId="1057970244" sldId="285"/>
            <ac:picMk id="2050" creationId="{4FECA01E-227C-6F9A-7F8E-FFE24679D5DB}"/>
          </ac:picMkLst>
        </pc:picChg>
      </pc:sldChg>
      <pc:sldChg chg="modSp add del mod">
        <pc:chgData name="María José Ruiz García" userId="b217138b-72b0-4e35-af6e-37b4f0eeaab7" providerId="ADAL" clId="{76FEBB65-2BE8-0643-93CE-B93199717A8D}" dt="2023-11-11T20:01:29.862" v="305" actId="2696"/>
        <pc:sldMkLst>
          <pc:docMk/>
          <pc:sldMk cId="1733575881" sldId="285"/>
        </pc:sldMkLst>
        <pc:picChg chg="mod">
          <ac:chgData name="María José Ruiz García" userId="b217138b-72b0-4e35-af6e-37b4f0eeaab7" providerId="ADAL" clId="{76FEBB65-2BE8-0643-93CE-B93199717A8D}" dt="2023-11-11T19:50:21.898" v="295" actId="1076"/>
          <ac:picMkLst>
            <pc:docMk/>
            <pc:sldMk cId="1733575881" sldId="285"/>
            <ac:picMk id="2" creationId="{71898982-71CE-4F27-5338-6E2A35C284FC}"/>
          </ac:picMkLst>
        </pc:picChg>
      </pc:sldChg>
      <pc:sldChg chg="addSp delSp modSp new mod modClrScheme chgLayout">
        <pc:chgData name="María José Ruiz García" userId="b217138b-72b0-4e35-af6e-37b4f0eeaab7" providerId="ADAL" clId="{76FEBB65-2BE8-0643-93CE-B93199717A8D}" dt="2023-11-11T20:07:11.002" v="382" actId="1076"/>
        <pc:sldMkLst>
          <pc:docMk/>
          <pc:sldMk cId="339451728" sldId="286"/>
        </pc:sldMkLst>
        <pc:spChg chg="del">
          <ac:chgData name="María José Ruiz García" userId="b217138b-72b0-4e35-af6e-37b4f0eeaab7" providerId="ADAL" clId="{76FEBB65-2BE8-0643-93CE-B93199717A8D}" dt="2023-11-11T20:02:03.534" v="309" actId="700"/>
          <ac:spMkLst>
            <pc:docMk/>
            <pc:sldMk cId="339451728" sldId="286"/>
            <ac:spMk id="2" creationId="{5FC472D7-2ED6-4E53-7A56-649781D97375}"/>
          </ac:spMkLst>
        </pc:spChg>
        <pc:grpChg chg="add mod">
          <ac:chgData name="María José Ruiz García" userId="b217138b-72b0-4e35-af6e-37b4f0eeaab7" providerId="ADAL" clId="{76FEBB65-2BE8-0643-93CE-B93199717A8D}" dt="2023-11-11T20:07:04.339" v="380" actId="164"/>
          <ac:grpSpMkLst>
            <pc:docMk/>
            <pc:sldMk cId="339451728" sldId="286"/>
            <ac:grpSpMk id="3" creationId="{7AF2ED74-216B-A6D5-35C1-0244B7FFF78B}"/>
          </ac:grpSpMkLst>
        </pc:grpChg>
        <pc:picChg chg="add mod">
          <ac:chgData name="María José Ruiz García" userId="b217138b-72b0-4e35-af6e-37b4f0eeaab7" providerId="ADAL" clId="{76FEBB65-2BE8-0643-93CE-B93199717A8D}" dt="2023-11-11T20:07:11.002" v="382" actId="1076"/>
          <ac:picMkLst>
            <pc:docMk/>
            <pc:sldMk cId="339451728" sldId="286"/>
            <ac:picMk id="6146" creationId="{8E299D5D-9107-8C31-3369-9A409F94507F}"/>
          </ac:picMkLst>
        </pc:picChg>
        <pc:picChg chg="add mod">
          <ac:chgData name="María José Ruiz García" userId="b217138b-72b0-4e35-af6e-37b4f0eeaab7" providerId="ADAL" clId="{76FEBB65-2BE8-0643-93CE-B93199717A8D}" dt="2023-11-11T20:07:04.339" v="380" actId="164"/>
          <ac:picMkLst>
            <pc:docMk/>
            <pc:sldMk cId="339451728" sldId="286"/>
            <ac:picMk id="6148" creationId="{DD320C50-DE18-768D-8652-452BBF3153E9}"/>
          </ac:picMkLst>
        </pc:picChg>
        <pc:picChg chg="add mod">
          <ac:chgData name="María José Ruiz García" userId="b217138b-72b0-4e35-af6e-37b4f0eeaab7" providerId="ADAL" clId="{76FEBB65-2BE8-0643-93CE-B93199717A8D}" dt="2023-11-11T20:07:04.339" v="380" actId="164"/>
          <ac:picMkLst>
            <pc:docMk/>
            <pc:sldMk cId="339451728" sldId="286"/>
            <ac:picMk id="6150" creationId="{98D0C2CA-1350-2F3F-668D-F4C9609D7735}"/>
          </ac:picMkLst>
        </pc:picChg>
        <pc:picChg chg="add mod">
          <ac:chgData name="María José Ruiz García" userId="b217138b-72b0-4e35-af6e-37b4f0eeaab7" providerId="ADAL" clId="{76FEBB65-2BE8-0643-93CE-B93199717A8D}" dt="2023-11-11T20:07:04.339" v="380" actId="164"/>
          <ac:picMkLst>
            <pc:docMk/>
            <pc:sldMk cId="339451728" sldId="286"/>
            <ac:picMk id="6152" creationId="{2FC26E4C-7524-1859-9135-7C419C28D666}"/>
          </ac:picMkLst>
        </pc:picChg>
      </pc:sldChg>
      <pc:sldChg chg="addSp delSp modSp new mod ord setBg">
        <pc:chgData name="María José Ruiz García" userId="b217138b-72b0-4e35-af6e-37b4f0eeaab7" providerId="ADAL" clId="{76FEBB65-2BE8-0643-93CE-B93199717A8D}" dt="2023-11-12T11:39:45.041" v="556" actId="20578"/>
        <pc:sldMkLst>
          <pc:docMk/>
          <pc:sldMk cId="2955906192" sldId="287"/>
        </pc:sldMkLst>
        <pc:spChg chg="add del">
          <ac:chgData name="María José Ruiz García" userId="b217138b-72b0-4e35-af6e-37b4f0eeaab7" providerId="ADAL" clId="{76FEBB65-2BE8-0643-93CE-B93199717A8D}" dt="2023-11-11T20:18:17.443" v="413" actId="26606"/>
          <ac:spMkLst>
            <pc:docMk/>
            <pc:sldMk cId="2955906192" sldId="287"/>
            <ac:spMk id="8" creationId="{32BC26D8-82FB-445E-AA49-62A77D7C1EE0}"/>
          </ac:spMkLst>
        </pc:spChg>
        <pc:spChg chg="add del">
          <ac:chgData name="María José Ruiz García" userId="b217138b-72b0-4e35-af6e-37b4f0eeaab7" providerId="ADAL" clId="{76FEBB65-2BE8-0643-93CE-B93199717A8D}" dt="2023-11-11T20:18:17.443" v="413" actId="26606"/>
          <ac:spMkLst>
            <pc:docMk/>
            <pc:sldMk cId="2955906192" sldId="287"/>
            <ac:spMk id="10" creationId="{CB44330D-EA18-4254-AA95-EB49948539B8}"/>
          </ac:spMkLst>
        </pc:spChg>
        <pc:spChg chg="add del">
          <ac:chgData name="María José Ruiz García" userId="b217138b-72b0-4e35-af6e-37b4f0eeaab7" providerId="ADAL" clId="{76FEBB65-2BE8-0643-93CE-B93199717A8D}" dt="2023-11-11T20:18:22.444" v="415" actId="26606"/>
          <ac:spMkLst>
            <pc:docMk/>
            <pc:sldMk cId="2955906192" sldId="287"/>
            <ac:spMk id="12" creationId="{864DE13E-58EB-4475-B79C-0D4FC651239B}"/>
          </ac:spMkLst>
        </pc:spChg>
        <pc:spChg chg="add del">
          <ac:chgData name="María José Ruiz García" userId="b217138b-72b0-4e35-af6e-37b4f0eeaab7" providerId="ADAL" clId="{76FEBB65-2BE8-0643-93CE-B93199717A8D}" dt="2023-11-11T20:18:22.444" v="415" actId="26606"/>
          <ac:spMkLst>
            <pc:docMk/>
            <pc:sldMk cId="2955906192" sldId="287"/>
            <ac:spMk id="13" creationId="{69D184B2-2226-4E31-BCCB-444330767440}"/>
          </ac:spMkLst>
        </pc:spChg>
        <pc:spChg chg="add del">
          <ac:chgData name="María José Ruiz García" userId="b217138b-72b0-4e35-af6e-37b4f0eeaab7" providerId="ADAL" clId="{76FEBB65-2BE8-0643-93CE-B93199717A8D}" dt="2023-11-11T20:18:22.444" v="415" actId="26606"/>
          <ac:spMkLst>
            <pc:docMk/>
            <pc:sldMk cId="2955906192" sldId="287"/>
            <ac:spMk id="14" creationId="{1AC4D4E3-486A-464A-8EC8-D44881097267}"/>
          </ac:spMkLst>
        </pc:spChg>
        <pc:spChg chg="add del">
          <ac:chgData name="María José Ruiz García" userId="b217138b-72b0-4e35-af6e-37b4f0eeaab7" providerId="ADAL" clId="{76FEBB65-2BE8-0643-93CE-B93199717A8D}" dt="2023-11-11T20:19:30.570" v="422" actId="26606"/>
          <ac:spMkLst>
            <pc:docMk/>
            <pc:sldMk cId="2955906192" sldId="287"/>
            <ac:spMk id="16" creationId="{1500B4A4-B1F1-41EA-886A-B8A210DBCA3B}"/>
          </ac:spMkLst>
        </pc:spChg>
        <pc:spChg chg="add del">
          <ac:chgData name="María José Ruiz García" userId="b217138b-72b0-4e35-af6e-37b4f0eeaab7" providerId="ADAL" clId="{76FEBB65-2BE8-0643-93CE-B93199717A8D}" dt="2023-11-11T20:19:30.570" v="422" actId="26606"/>
          <ac:spMkLst>
            <pc:docMk/>
            <pc:sldMk cId="2955906192" sldId="287"/>
            <ac:spMk id="17" creationId="{5E55A99C-0BDC-4DBE-8E40-9FA66F629FA1}"/>
          </ac:spMkLst>
        </pc:spChg>
        <pc:picChg chg="add del mod">
          <ac:chgData name="María José Ruiz García" userId="b217138b-72b0-4e35-af6e-37b4f0eeaab7" providerId="ADAL" clId="{76FEBB65-2BE8-0643-93CE-B93199717A8D}" dt="2023-11-11T20:17:33.812" v="408" actId="478"/>
          <ac:picMkLst>
            <pc:docMk/>
            <pc:sldMk cId="2955906192" sldId="287"/>
            <ac:picMk id="2" creationId="{2C2B4C6B-5991-DC2C-EE58-3C972774E160}"/>
          </ac:picMkLst>
        </pc:picChg>
        <pc:picChg chg="add del mod">
          <ac:chgData name="María José Ruiz García" userId="b217138b-72b0-4e35-af6e-37b4f0eeaab7" providerId="ADAL" clId="{76FEBB65-2BE8-0643-93CE-B93199717A8D}" dt="2023-11-11T20:19:19.030" v="419" actId="478"/>
          <ac:picMkLst>
            <pc:docMk/>
            <pc:sldMk cId="2955906192" sldId="287"/>
            <ac:picMk id="3" creationId="{8B70F018-0DE9-DDE4-FC25-03AA8C3E12B2}"/>
          </ac:picMkLst>
        </pc:picChg>
        <pc:picChg chg="add del mod">
          <ac:chgData name="María José Ruiz García" userId="b217138b-72b0-4e35-af6e-37b4f0eeaab7" providerId="ADAL" clId="{76FEBB65-2BE8-0643-93CE-B93199717A8D}" dt="2023-11-11T20:19:24.823" v="421" actId="21"/>
          <ac:picMkLst>
            <pc:docMk/>
            <pc:sldMk cId="2955906192" sldId="287"/>
            <ac:picMk id="4" creationId="{9AC329CA-06A2-30ED-C378-D7433EFDB716}"/>
          </ac:picMkLst>
        </pc:picChg>
        <pc:picChg chg="add mod">
          <ac:chgData name="María José Ruiz García" userId="b217138b-72b0-4e35-af6e-37b4f0eeaab7" providerId="ADAL" clId="{76FEBB65-2BE8-0643-93CE-B93199717A8D}" dt="2023-11-11T20:19:43.207" v="425" actId="1076"/>
          <ac:picMkLst>
            <pc:docMk/>
            <pc:sldMk cId="2955906192" sldId="287"/>
            <ac:picMk id="5" creationId="{69CC01D7-E4C4-C61E-BD38-FF3D3ABE95F5}"/>
          </ac:picMkLst>
        </pc:picChg>
        <pc:picChg chg="add mod">
          <ac:chgData name="María José Ruiz García" userId="b217138b-72b0-4e35-af6e-37b4f0eeaab7" providerId="ADAL" clId="{76FEBB65-2BE8-0643-93CE-B93199717A8D}" dt="2023-11-11T20:19:36.455" v="423"/>
          <ac:picMkLst>
            <pc:docMk/>
            <pc:sldMk cId="2955906192" sldId="287"/>
            <ac:picMk id="6" creationId="{44F3A506-89D0-2016-74EB-8C6CDDE0CE38}"/>
          </ac:picMkLst>
        </pc:picChg>
      </pc:sldChg>
      <pc:sldChg chg="add">
        <pc:chgData name="María José Ruiz García" userId="b217138b-72b0-4e35-af6e-37b4f0eeaab7" providerId="ADAL" clId="{76FEBB65-2BE8-0643-93CE-B93199717A8D}" dt="2023-11-12T14:06:54.927" v="651"/>
        <pc:sldMkLst>
          <pc:docMk/>
          <pc:sldMk cId="580385377" sldId="288"/>
        </pc:sldMkLst>
      </pc:sldChg>
      <pc:sldChg chg="addSp delSp modSp new del mod modClrScheme modAnim chgLayout">
        <pc:chgData name="María José Ruiz García" userId="b217138b-72b0-4e35-af6e-37b4f0eeaab7" providerId="ADAL" clId="{76FEBB65-2BE8-0643-93CE-B93199717A8D}" dt="2023-11-12T14:06:25.616" v="650" actId="2696"/>
        <pc:sldMkLst>
          <pc:docMk/>
          <pc:sldMk cId="1728216602" sldId="288"/>
        </pc:sldMkLst>
        <pc:spChg chg="del">
          <ac:chgData name="María José Ruiz García" userId="b217138b-72b0-4e35-af6e-37b4f0eeaab7" providerId="ADAL" clId="{76FEBB65-2BE8-0643-93CE-B93199717A8D}" dt="2023-11-11T20:21:56.226" v="428" actId="700"/>
          <ac:spMkLst>
            <pc:docMk/>
            <pc:sldMk cId="1728216602" sldId="288"/>
            <ac:spMk id="2" creationId="{A309A237-98F5-3150-1A7D-0246B4B91A23}"/>
          </ac:spMkLst>
        </pc:spChg>
        <pc:spChg chg="add mod">
          <ac:chgData name="María José Ruiz García" userId="b217138b-72b0-4e35-af6e-37b4f0eeaab7" providerId="ADAL" clId="{76FEBB65-2BE8-0643-93CE-B93199717A8D}" dt="2023-11-11T20:26:44.810" v="442" actId="1076"/>
          <ac:spMkLst>
            <pc:docMk/>
            <pc:sldMk cId="1728216602" sldId="288"/>
            <ac:spMk id="6" creationId="{131BE84C-13B2-949E-8E4B-EF3026ABE00F}"/>
          </ac:spMkLst>
        </pc:spChg>
        <pc:picChg chg="add mod">
          <ac:chgData name="María José Ruiz García" userId="b217138b-72b0-4e35-af6e-37b4f0eeaab7" providerId="ADAL" clId="{76FEBB65-2BE8-0643-93CE-B93199717A8D}" dt="2023-11-11T20:26:23.003" v="434" actId="1076"/>
          <ac:picMkLst>
            <pc:docMk/>
            <pc:sldMk cId="1728216602" sldId="288"/>
            <ac:picMk id="3" creationId="{35598E12-10DF-C722-D5FB-8CA46483128B}"/>
          </ac:picMkLst>
        </pc:picChg>
        <pc:picChg chg="add mod">
          <ac:chgData name="María José Ruiz García" userId="b217138b-72b0-4e35-af6e-37b4f0eeaab7" providerId="ADAL" clId="{76FEBB65-2BE8-0643-93CE-B93199717A8D}" dt="2023-11-11T20:31:11.953" v="448" actId="1076"/>
          <ac:picMkLst>
            <pc:docMk/>
            <pc:sldMk cId="1728216602" sldId="288"/>
            <ac:picMk id="4" creationId="{B62F32E4-34BD-7139-48BC-3096873B268A}"/>
          </ac:picMkLst>
        </pc:picChg>
        <pc:picChg chg="add mod">
          <ac:chgData name="María José Ruiz García" userId="b217138b-72b0-4e35-af6e-37b4f0eeaab7" providerId="ADAL" clId="{76FEBB65-2BE8-0643-93CE-B93199717A8D}" dt="2023-11-11T20:31:23.363" v="452" actId="1076"/>
          <ac:picMkLst>
            <pc:docMk/>
            <pc:sldMk cId="1728216602" sldId="288"/>
            <ac:picMk id="7" creationId="{D09A8646-39FA-3817-3913-B4E18B9EEC3C}"/>
          </ac:picMkLst>
        </pc:picChg>
      </pc:sldChg>
      <pc:sldChg chg="add setBg">
        <pc:chgData name="María José Ruiz García" userId="b217138b-72b0-4e35-af6e-37b4f0eeaab7" providerId="ADAL" clId="{76FEBB65-2BE8-0643-93CE-B93199717A8D}" dt="2023-11-12T14:06:54.927" v="651"/>
        <pc:sldMkLst>
          <pc:docMk/>
          <pc:sldMk cId="935207080" sldId="289"/>
        </pc:sldMkLst>
      </pc:sldChg>
      <pc:sldChg chg="addSp delSp modSp new del mod setBg modClrScheme chgLayout">
        <pc:chgData name="María José Ruiz García" userId="b217138b-72b0-4e35-af6e-37b4f0eeaab7" providerId="ADAL" clId="{76FEBB65-2BE8-0643-93CE-B93199717A8D}" dt="2023-11-12T14:06:25.616" v="650" actId="2696"/>
        <pc:sldMkLst>
          <pc:docMk/>
          <pc:sldMk cId="3161618128" sldId="289"/>
        </pc:sldMkLst>
        <pc:spChg chg="del">
          <ac:chgData name="María José Ruiz García" userId="b217138b-72b0-4e35-af6e-37b4f0eeaab7" providerId="ADAL" clId="{76FEBB65-2BE8-0643-93CE-B93199717A8D}" dt="2023-11-11T20:28:16.549" v="444" actId="700"/>
          <ac:spMkLst>
            <pc:docMk/>
            <pc:sldMk cId="3161618128" sldId="289"/>
            <ac:spMk id="2" creationId="{43F0582B-AF67-5F43-C7FB-0D6E22BA16B4}"/>
          </ac:spMkLst>
        </pc:spChg>
        <pc:picChg chg="add mod">
          <ac:chgData name="María José Ruiz García" userId="b217138b-72b0-4e35-af6e-37b4f0eeaab7" providerId="ADAL" clId="{76FEBB65-2BE8-0643-93CE-B93199717A8D}" dt="2023-11-11T20:28:26.133" v="447" actId="1076"/>
          <ac:picMkLst>
            <pc:docMk/>
            <pc:sldMk cId="3161618128" sldId="289"/>
            <ac:picMk id="3" creationId="{89B2E864-7AA5-2658-70B5-A6C78C35D87C}"/>
          </ac:picMkLst>
        </pc:picChg>
      </pc:sldChg>
      <pc:sldChg chg="addSp modSp new del mod modClrScheme chgLayout">
        <pc:chgData name="María José Ruiz García" userId="b217138b-72b0-4e35-af6e-37b4f0eeaab7" providerId="ADAL" clId="{76FEBB65-2BE8-0643-93CE-B93199717A8D}" dt="2023-11-12T11:51:18.580" v="605" actId="2696"/>
        <pc:sldMkLst>
          <pc:docMk/>
          <pc:sldMk cId="4019420365" sldId="290"/>
        </pc:sldMkLst>
        <pc:spChg chg="add mod">
          <ac:chgData name="María José Ruiz García" userId="b217138b-72b0-4e35-af6e-37b4f0eeaab7" providerId="ADAL" clId="{76FEBB65-2BE8-0643-93CE-B93199717A8D}" dt="2023-11-11T20:35:51.311" v="530" actId="20577"/>
          <ac:spMkLst>
            <pc:docMk/>
            <pc:sldMk cId="4019420365" sldId="290"/>
            <ac:spMk id="2" creationId="{E201EDD6-D9DE-B92E-3C8D-E4F4DD799625}"/>
          </ac:spMkLst>
        </pc:spChg>
      </pc:sldChg>
      <pc:sldChg chg="modSp add del mod">
        <pc:chgData name="María José Ruiz García" userId="b217138b-72b0-4e35-af6e-37b4f0eeaab7" providerId="ADAL" clId="{76FEBB65-2BE8-0643-93CE-B93199717A8D}" dt="2023-11-12T11:51:17.040" v="604" actId="2696"/>
        <pc:sldMkLst>
          <pc:docMk/>
          <pc:sldMk cId="263115439" sldId="291"/>
        </pc:sldMkLst>
        <pc:spChg chg="mod">
          <ac:chgData name="María José Ruiz García" userId="b217138b-72b0-4e35-af6e-37b4f0eeaab7" providerId="ADAL" clId="{76FEBB65-2BE8-0643-93CE-B93199717A8D}" dt="2023-11-11T20:35:36.283" v="501" actId="20577"/>
          <ac:spMkLst>
            <pc:docMk/>
            <pc:sldMk cId="263115439" sldId="291"/>
            <ac:spMk id="2" creationId="{8C199428-2897-B27C-3634-83927A00CEF9}"/>
          </ac:spMkLst>
        </pc:spChg>
      </pc:sldChg>
      <pc:sldChg chg="addSp new ord">
        <pc:chgData name="María José Ruiz García" userId="b217138b-72b0-4e35-af6e-37b4f0eeaab7" providerId="ADAL" clId="{76FEBB65-2BE8-0643-93CE-B93199717A8D}" dt="2023-11-12T11:39:54.085" v="557" actId="20578"/>
        <pc:sldMkLst>
          <pc:docMk/>
          <pc:sldMk cId="2164065976" sldId="292"/>
        </pc:sldMkLst>
        <pc:picChg chg="add">
          <ac:chgData name="María José Ruiz García" userId="b217138b-72b0-4e35-af6e-37b4f0eeaab7" providerId="ADAL" clId="{76FEBB65-2BE8-0643-93CE-B93199717A8D}" dt="2023-11-11T20:40:20.785" v="533"/>
          <ac:picMkLst>
            <pc:docMk/>
            <pc:sldMk cId="2164065976" sldId="292"/>
            <ac:picMk id="7170" creationId="{2CEF3B4B-455D-F61F-50D1-955E29E518C9}"/>
          </ac:picMkLst>
        </pc:picChg>
      </pc:sldChg>
      <pc:sldChg chg="addSp delSp modSp new mod setBg modClrScheme chgLayout modNotesTx">
        <pc:chgData name="María José Ruiz García" userId="b217138b-72b0-4e35-af6e-37b4f0eeaab7" providerId="ADAL" clId="{76FEBB65-2BE8-0643-93CE-B93199717A8D}" dt="2023-11-12T11:47:16.566" v="603" actId="1076"/>
        <pc:sldMkLst>
          <pc:docMk/>
          <pc:sldMk cId="2664878272" sldId="293"/>
        </pc:sldMkLst>
        <pc:spChg chg="add mod ord">
          <ac:chgData name="María José Ruiz García" userId="b217138b-72b0-4e35-af6e-37b4f0eeaab7" providerId="ADAL" clId="{76FEBB65-2BE8-0643-93CE-B93199717A8D}" dt="2023-11-12T11:46:59.433" v="600" actId="26606"/>
          <ac:spMkLst>
            <pc:docMk/>
            <pc:sldMk cId="2664878272" sldId="293"/>
            <ac:spMk id="3" creationId="{0705AA50-91ED-9412-111E-F4AABD2F337A}"/>
          </ac:spMkLst>
        </pc:spChg>
        <pc:spChg chg="add">
          <ac:chgData name="María José Ruiz García" userId="b217138b-72b0-4e35-af6e-37b4f0eeaab7" providerId="ADAL" clId="{76FEBB65-2BE8-0643-93CE-B93199717A8D}" dt="2023-11-12T11:46:59.433" v="600" actId="26606"/>
          <ac:spMkLst>
            <pc:docMk/>
            <pc:sldMk cId="2664878272" sldId="293"/>
            <ac:spMk id="8203" creationId="{2151139A-886F-4B97-8815-729AD3831BBD}"/>
          </ac:spMkLst>
        </pc:spChg>
        <pc:spChg chg="add">
          <ac:chgData name="María José Ruiz García" userId="b217138b-72b0-4e35-af6e-37b4f0eeaab7" providerId="ADAL" clId="{76FEBB65-2BE8-0643-93CE-B93199717A8D}" dt="2023-11-12T11:46:59.433" v="600" actId="26606"/>
          <ac:spMkLst>
            <pc:docMk/>
            <pc:sldMk cId="2664878272" sldId="293"/>
            <ac:spMk id="8205" creationId="{5428AC11-BFDF-42EF-80FF-717BBF909067}"/>
          </ac:spMkLst>
        </pc:spChg>
        <pc:spChg chg="add">
          <ac:chgData name="María José Ruiz García" userId="b217138b-72b0-4e35-af6e-37b4f0eeaab7" providerId="ADAL" clId="{76FEBB65-2BE8-0643-93CE-B93199717A8D}" dt="2023-11-12T11:46:59.433" v="600" actId="26606"/>
          <ac:spMkLst>
            <pc:docMk/>
            <pc:sldMk cId="2664878272" sldId="293"/>
            <ac:spMk id="8207" creationId="{2CC56AF6-38E4-490B-8E2B-1A1037B4EDD4}"/>
          </ac:spMkLst>
        </pc:spChg>
        <pc:spChg chg="add">
          <ac:chgData name="María José Ruiz García" userId="b217138b-72b0-4e35-af6e-37b4f0eeaab7" providerId="ADAL" clId="{76FEBB65-2BE8-0643-93CE-B93199717A8D}" dt="2023-11-12T11:46:59.433" v="600" actId="26606"/>
          <ac:spMkLst>
            <pc:docMk/>
            <pc:sldMk cId="2664878272" sldId="293"/>
            <ac:spMk id="8209" creationId="{2339A6F5-AD6A-4D80-8AD9-6290D13AC49F}"/>
          </ac:spMkLst>
        </pc:spChg>
        <pc:picChg chg="add del mod">
          <ac:chgData name="María José Ruiz García" userId="b217138b-72b0-4e35-af6e-37b4f0eeaab7" providerId="ADAL" clId="{76FEBB65-2BE8-0643-93CE-B93199717A8D}" dt="2023-11-12T11:46:43.002" v="598" actId="478"/>
          <ac:picMkLst>
            <pc:docMk/>
            <pc:sldMk cId="2664878272" sldId="293"/>
            <ac:picMk id="2" creationId="{F7C27754-8F0C-C8A8-CB0C-79496D43B018}"/>
          </ac:picMkLst>
        </pc:picChg>
        <pc:picChg chg="add mod ord">
          <ac:chgData name="María José Ruiz García" userId="b217138b-72b0-4e35-af6e-37b4f0eeaab7" providerId="ADAL" clId="{76FEBB65-2BE8-0643-93CE-B93199717A8D}" dt="2023-11-12T11:46:59.433" v="600" actId="26606"/>
          <ac:picMkLst>
            <pc:docMk/>
            <pc:sldMk cId="2664878272" sldId="293"/>
            <ac:picMk id="8194" creationId="{CF5051AF-6A24-B621-7915-9AD57A8CC100}"/>
          </ac:picMkLst>
        </pc:picChg>
        <pc:picChg chg="add del">
          <ac:chgData name="María José Ruiz García" userId="b217138b-72b0-4e35-af6e-37b4f0eeaab7" providerId="ADAL" clId="{76FEBB65-2BE8-0643-93CE-B93199717A8D}" dt="2023-11-11T20:45:35.229" v="539"/>
          <ac:picMkLst>
            <pc:docMk/>
            <pc:sldMk cId="2664878272" sldId="293"/>
            <ac:picMk id="8196" creationId="{241ACD4C-056E-C1C6-4A01-284F1613BAF5}"/>
          </ac:picMkLst>
        </pc:picChg>
        <pc:picChg chg="add mod">
          <ac:chgData name="María José Ruiz García" userId="b217138b-72b0-4e35-af6e-37b4f0eeaab7" providerId="ADAL" clId="{76FEBB65-2BE8-0643-93CE-B93199717A8D}" dt="2023-11-12T11:47:16.566" v="603" actId="1076"/>
          <ac:picMkLst>
            <pc:docMk/>
            <pc:sldMk cId="2664878272" sldId="293"/>
            <ac:picMk id="8198" creationId="{2ECEABD8-6F22-EC7C-7502-EABB39739F5F}"/>
          </ac:picMkLst>
        </pc:picChg>
      </pc:sldChg>
      <pc:sldChg chg="addSp modSp new mod">
        <pc:chgData name="María José Ruiz García" userId="b217138b-72b0-4e35-af6e-37b4f0eeaab7" providerId="ADAL" clId="{76FEBB65-2BE8-0643-93CE-B93199717A8D}" dt="2023-11-12T12:29:20.361" v="635" actId="14100"/>
        <pc:sldMkLst>
          <pc:docMk/>
          <pc:sldMk cId="1627444327" sldId="294"/>
        </pc:sldMkLst>
        <pc:picChg chg="add mod">
          <ac:chgData name="María José Ruiz García" userId="b217138b-72b0-4e35-af6e-37b4f0eeaab7" providerId="ADAL" clId="{76FEBB65-2BE8-0643-93CE-B93199717A8D}" dt="2023-11-12T12:11:37.780" v="618" actId="14100"/>
          <ac:picMkLst>
            <pc:docMk/>
            <pc:sldMk cId="1627444327" sldId="294"/>
            <ac:picMk id="3" creationId="{642007F1-0BBD-5526-18B0-3E8B9207259B}"/>
          </ac:picMkLst>
        </pc:picChg>
        <pc:picChg chg="add mod">
          <ac:chgData name="María José Ruiz García" userId="b217138b-72b0-4e35-af6e-37b4f0eeaab7" providerId="ADAL" clId="{76FEBB65-2BE8-0643-93CE-B93199717A8D}" dt="2023-11-12T12:29:20.361" v="635" actId="14100"/>
          <ac:picMkLst>
            <pc:docMk/>
            <pc:sldMk cId="1627444327" sldId="294"/>
            <ac:picMk id="11266" creationId="{018956B1-F82B-9FA0-ED12-5A2FC3910691}"/>
          </ac:picMkLst>
        </pc:picChg>
        <pc:picChg chg="add mod">
          <ac:chgData name="María José Ruiz García" userId="b217138b-72b0-4e35-af6e-37b4f0eeaab7" providerId="ADAL" clId="{76FEBB65-2BE8-0643-93CE-B93199717A8D}" dt="2023-11-12T12:29:11.128" v="632" actId="1076"/>
          <ac:picMkLst>
            <pc:docMk/>
            <pc:sldMk cId="1627444327" sldId="294"/>
            <ac:picMk id="11268" creationId="{BE2BD6A2-B215-14A2-EEB0-3E8290E48A30}"/>
          </ac:picMkLst>
        </pc:picChg>
      </pc:sldChg>
      <pc:sldChg chg="addSp new setBg">
        <pc:chgData name="María José Ruiz García" userId="b217138b-72b0-4e35-af6e-37b4f0eeaab7" providerId="ADAL" clId="{76FEBB65-2BE8-0643-93CE-B93199717A8D}" dt="2023-11-12T12:31:13.722" v="637"/>
        <pc:sldMkLst>
          <pc:docMk/>
          <pc:sldMk cId="4208259828" sldId="295"/>
        </pc:sldMkLst>
        <pc:picChg chg="add">
          <ac:chgData name="María José Ruiz García" userId="b217138b-72b0-4e35-af6e-37b4f0eeaab7" providerId="ADAL" clId="{76FEBB65-2BE8-0643-93CE-B93199717A8D}" dt="2023-11-12T12:30:51.420" v="636"/>
          <ac:picMkLst>
            <pc:docMk/>
            <pc:sldMk cId="4208259828" sldId="295"/>
            <ac:picMk id="12290" creationId="{8B123DCB-A6E9-A4DC-6DA7-B6C2101A932D}"/>
          </ac:picMkLst>
        </pc:picChg>
      </pc:sldChg>
      <pc:sldChg chg="addSp new del">
        <pc:chgData name="María José Ruiz García" userId="b217138b-72b0-4e35-af6e-37b4f0eeaab7" providerId="ADAL" clId="{76FEBB65-2BE8-0643-93CE-B93199717A8D}" dt="2023-11-12T12:22:18.596" v="623" actId="2696"/>
        <pc:sldMkLst>
          <pc:docMk/>
          <pc:sldMk cId="3202587971" sldId="296"/>
        </pc:sldMkLst>
        <pc:picChg chg="add">
          <ac:chgData name="María José Ruiz García" userId="b217138b-72b0-4e35-af6e-37b4f0eeaab7" providerId="ADAL" clId="{76FEBB65-2BE8-0643-93CE-B93199717A8D}" dt="2023-11-12T12:21:48.647" v="621"/>
          <ac:picMkLst>
            <pc:docMk/>
            <pc:sldMk cId="3202587971" sldId="296"/>
            <ac:picMk id="10242" creationId="{B1D237B6-F216-A401-C11E-730A7C046EA8}"/>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_tradn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5AAF1F-21D5-304A-BCCB-13AFB343026B}" type="datetimeFigureOut">
              <a:rPr lang="es-ES_tradnl" smtClean="0"/>
              <a:t>14/11/23</a:t>
            </a:fld>
            <a:endParaRPr lang="es-ES_tradn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_tradn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_tradn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1AC486-BE10-A045-88AA-2E21D66F1C0D}" type="slidenum">
              <a:rPr lang="es-ES_tradnl" smtClean="0"/>
              <a:t>‹Nº›</a:t>
            </a:fld>
            <a:endParaRPr lang="es-ES_tradnl"/>
          </a:p>
        </p:txBody>
      </p:sp>
    </p:spTree>
    <p:extLst>
      <p:ext uri="{BB962C8B-B14F-4D97-AF65-F5344CB8AC3E}">
        <p14:creationId xmlns:p14="http://schemas.microsoft.com/office/powerpoint/2010/main" val="732949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711AC486-BE10-A045-88AA-2E21D66F1C0D}" type="slidenum">
              <a:rPr lang="es-ES_tradnl" smtClean="0"/>
              <a:t>6</a:t>
            </a:fld>
            <a:endParaRPr lang="es-ES_tradnl"/>
          </a:p>
        </p:txBody>
      </p:sp>
    </p:spTree>
    <p:extLst>
      <p:ext uri="{BB962C8B-B14F-4D97-AF65-F5344CB8AC3E}">
        <p14:creationId xmlns:p14="http://schemas.microsoft.com/office/powerpoint/2010/main" val="1168642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711AC486-BE10-A045-88AA-2E21D66F1C0D}" type="slidenum">
              <a:rPr lang="es-ES_tradnl" smtClean="0"/>
              <a:t>9</a:t>
            </a:fld>
            <a:endParaRPr lang="es-ES_tradnl"/>
          </a:p>
        </p:txBody>
      </p:sp>
    </p:spTree>
    <p:extLst>
      <p:ext uri="{BB962C8B-B14F-4D97-AF65-F5344CB8AC3E}">
        <p14:creationId xmlns:p14="http://schemas.microsoft.com/office/powerpoint/2010/main" val="414905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1AC486-BE10-A045-88AA-2E21D66F1C0D}" type="slidenum">
              <a:rPr kumimoji="0" lang="es-ES_trad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S_trad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87059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711AC486-BE10-A045-88AA-2E21D66F1C0D}" type="slidenum">
              <a:rPr lang="es-ES_tradnl" smtClean="0"/>
              <a:t>12</a:t>
            </a:fld>
            <a:endParaRPr lang="es-ES_tradnl"/>
          </a:p>
        </p:txBody>
      </p:sp>
    </p:spTree>
    <p:extLst>
      <p:ext uri="{BB962C8B-B14F-4D97-AF65-F5344CB8AC3E}">
        <p14:creationId xmlns:p14="http://schemas.microsoft.com/office/powerpoint/2010/main" val="4666229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711AC486-BE10-A045-88AA-2E21D66F1C0D}" type="slidenum">
              <a:rPr lang="es-ES_tradnl" smtClean="0"/>
              <a:t>14</a:t>
            </a:fld>
            <a:endParaRPr lang="es-ES_tradnl"/>
          </a:p>
        </p:txBody>
      </p:sp>
    </p:spTree>
    <p:extLst>
      <p:ext uri="{BB962C8B-B14F-4D97-AF65-F5344CB8AC3E}">
        <p14:creationId xmlns:p14="http://schemas.microsoft.com/office/powerpoint/2010/main" val="132982158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711AC486-BE10-A045-88AA-2E21D66F1C0D}" type="slidenum">
              <a:rPr lang="es-ES_tradnl" smtClean="0"/>
              <a:t>20</a:t>
            </a:fld>
            <a:endParaRPr lang="es-ES_tradnl"/>
          </a:p>
        </p:txBody>
      </p:sp>
    </p:spTree>
    <p:extLst>
      <p:ext uri="{BB962C8B-B14F-4D97-AF65-F5344CB8AC3E}">
        <p14:creationId xmlns:p14="http://schemas.microsoft.com/office/powerpoint/2010/main" val="3238504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5"/>
          </p:nvPr>
        </p:nvSpPr>
        <p:spPr/>
        <p:txBody>
          <a:bodyPr/>
          <a:lstStyle/>
          <a:p>
            <a:fld id="{711AC486-BE10-A045-88AA-2E21D66F1C0D}" type="slidenum">
              <a:rPr lang="es-ES_tradnl" smtClean="0"/>
              <a:t>22</a:t>
            </a:fld>
            <a:endParaRPr lang="es-ES_tradnl"/>
          </a:p>
        </p:txBody>
      </p:sp>
    </p:spTree>
    <p:extLst>
      <p:ext uri="{BB962C8B-B14F-4D97-AF65-F5344CB8AC3E}">
        <p14:creationId xmlns:p14="http://schemas.microsoft.com/office/powerpoint/2010/main" val="28702271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Tree>
    <p:extLst>
      <p:ext uri="{BB962C8B-B14F-4D97-AF65-F5344CB8AC3E}">
        <p14:creationId xmlns:p14="http://schemas.microsoft.com/office/powerpoint/2010/main" val="187165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E9C754-6141-E1AF-E3A7-783EC8E37E19}"/>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ES_tradnl"/>
          </a:p>
        </p:txBody>
      </p:sp>
      <p:sp>
        <p:nvSpPr>
          <p:cNvPr id="3" name="Subtítulo 2">
            <a:extLst>
              <a:ext uri="{FF2B5EF4-FFF2-40B4-BE49-F238E27FC236}">
                <a16:creationId xmlns:a16="http://schemas.microsoft.com/office/drawing/2014/main" id="{9BFCC1EE-6683-2FD7-E242-4F06B609E7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ES_tradnl"/>
          </a:p>
        </p:txBody>
      </p:sp>
      <p:sp>
        <p:nvSpPr>
          <p:cNvPr id="4" name="Marcador de fecha 3">
            <a:extLst>
              <a:ext uri="{FF2B5EF4-FFF2-40B4-BE49-F238E27FC236}">
                <a16:creationId xmlns:a16="http://schemas.microsoft.com/office/drawing/2014/main" id="{86B026FB-9ECF-7AC0-35F3-FAD2346218D0}"/>
              </a:ext>
            </a:extLst>
          </p:cNvPr>
          <p:cNvSpPr>
            <a:spLocks noGrp="1"/>
          </p:cNvSpPr>
          <p:nvPr>
            <p:ph type="dt" sz="half" idx="10"/>
          </p:nvPr>
        </p:nvSpPr>
        <p:spPr/>
        <p:txBody>
          <a:bodyPr/>
          <a:lstStyle/>
          <a:p>
            <a:fld id="{39051913-295C-5A48-B508-F5802C02BFEA}" type="datetimeFigureOut">
              <a:rPr lang="es-ES_tradnl" smtClean="0"/>
              <a:t>14/11/23</a:t>
            </a:fld>
            <a:endParaRPr lang="es-ES_tradnl"/>
          </a:p>
        </p:txBody>
      </p:sp>
      <p:sp>
        <p:nvSpPr>
          <p:cNvPr id="5" name="Marcador de pie de página 4">
            <a:extLst>
              <a:ext uri="{FF2B5EF4-FFF2-40B4-BE49-F238E27FC236}">
                <a16:creationId xmlns:a16="http://schemas.microsoft.com/office/drawing/2014/main" id="{C64A18CD-9EAF-4A5C-7173-D1774AD0D08B}"/>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CA9ABE41-7BF2-319E-E32B-44D6D9333B00}"/>
              </a:ext>
            </a:extLst>
          </p:cNvPr>
          <p:cNvSpPr>
            <a:spLocks noGrp="1"/>
          </p:cNvSpPr>
          <p:nvPr>
            <p:ph type="sldNum" sz="quarter" idx="12"/>
          </p:nvPr>
        </p:nvSpPr>
        <p:spPr/>
        <p:txBody>
          <a:bodyPr/>
          <a:lstStyle/>
          <a:p>
            <a:fld id="{4AF94F40-EAD0-3944-BB4C-5CA27C51279E}" type="slidenum">
              <a:rPr lang="es-ES_tradnl" smtClean="0"/>
              <a:t>‹Nº›</a:t>
            </a:fld>
            <a:endParaRPr lang="es-ES_tradnl"/>
          </a:p>
        </p:txBody>
      </p:sp>
    </p:spTree>
    <p:extLst>
      <p:ext uri="{BB962C8B-B14F-4D97-AF65-F5344CB8AC3E}">
        <p14:creationId xmlns:p14="http://schemas.microsoft.com/office/powerpoint/2010/main" val="31980347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7C6D63D-E553-0EF5-D331-1C4400EFC856}"/>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AA2C345D-2CF6-0E2B-AC94-EA212C302A07}"/>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CF5E2556-E343-6C5F-EC06-873B7C97FC48}"/>
              </a:ext>
            </a:extLst>
          </p:cNvPr>
          <p:cNvSpPr>
            <a:spLocks noGrp="1"/>
          </p:cNvSpPr>
          <p:nvPr>
            <p:ph type="dt" sz="half" idx="10"/>
          </p:nvPr>
        </p:nvSpPr>
        <p:spPr/>
        <p:txBody>
          <a:bodyPr/>
          <a:lstStyle/>
          <a:p>
            <a:fld id="{39051913-295C-5A48-B508-F5802C02BFEA}" type="datetimeFigureOut">
              <a:rPr lang="es-ES_tradnl" smtClean="0"/>
              <a:t>14/11/23</a:t>
            </a:fld>
            <a:endParaRPr lang="es-ES_tradnl"/>
          </a:p>
        </p:txBody>
      </p:sp>
      <p:sp>
        <p:nvSpPr>
          <p:cNvPr id="5" name="Marcador de pie de página 4">
            <a:extLst>
              <a:ext uri="{FF2B5EF4-FFF2-40B4-BE49-F238E27FC236}">
                <a16:creationId xmlns:a16="http://schemas.microsoft.com/office/drawing/2014/main" id="{5D42DC9A-3B84-8638-A677-2B7089ABD153}"/>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274AF718-7A55-7E93-3870-23667A0D6DD7}"/>
              </a:ext>
            </a:extLst>
          </p:cNvPr>
          <p:cNvSpPr>
            <a:spLocks noGrp="1"/>
          </p:cNvSpPr>
          <p:nvPr>
            <p:ph type="sldNum" sz="quarter" idx="12"/>
          </p:nvPr>
        </p:nvSpPr>
        <p:spPr/>
        <p:txBody>
          <a:bodyPr/>
          <a:lstStyle/>
          <a:p>
            <a:fld id="{4AF94F40-EAD0-3944-BB4C-5CA27C51279E}" type="slidenum">
              <a:rPr lang="es-ES_tradnl" smtClean="0"/>
              <a:t>‹Nº›</a:t>
            </a:fld>
            <a:endParaRPr lang="es-ES_tradnl"/>
          </a:p>
        </p:txBody>
      </p:sp>
    </p:spTree>
    <p:extLst>
      <p:ext uri="{BB962C8B-B14F-4D97-AF65-F5344CB8AC3E}">
        <p14:creationId xmlns:p14="http://schemas.microsoft.com/office/powerpoint/2010/main" val="3878329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F8C4E951-34E1-058A-2F15-64F238BC474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ES_tradnl"/>
          </a:p>
        </p:txBody>
      </p:sp>
      <p:sp>
        <p:nvSpPr>
          <p:cNvPr id="3" name="Marcador de texto vertical 2">
            <a:extLst>
              <a:ext uri="{FF2B5EF4-FFF2-40B4-BE49-F238E27FC236}">
                <a16:creationId xmlns:a16="http://schemas.microsoft.com/office/drawing/2014/main" id="{94E1B7D9-C67C-B1FB-12DE-53029C070C82}"/>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46185DB6-8E6D-3690-3585-C7D9E47393B9}"/>
              </a:ext>
            </a:extLst>
          </p:cNvPr>
          <p:cNvSpPr>
            <a:spLocks noGrp="1"/>
          </p:cNvSpPr>
          <p:nvPr>
            <p:ph type="dt" sz="half" idx="10"/>
          </p:nvPr>
        </p:nvSpPr>
        <p:spPr/>
        <p:txBody>
          <a:bodyPr/>
          <a:lstStyle/>
          <a:p>
            <a:fld id="{39051913-295C-5A48-B508-F5802C02BFEA}" type="datetimeFigureOut">
              <a:rPr lang="es-ES_tradnl" smtClean="0"/>
              <a:t>14/11/23</a:t>
            </a:fld>
            <a:endParaRPr lang="es-ES_tradnl"/>
          </a:p>
        </p:txBody>
      </p:sp>
      <p:sp>
        <p:nvSpPr>
          <p:cNvPr id="5" name="Marcador de pie de página 4">
            <a:extLst>
              <a:ext uri="{FF2B5EF4-FFF2-40B4-BE49-F238E27FC236}">
                <a16:creationId xmlns:a16="http://schemas.microsoft.com/office/drawing/2014/main" id="{37563E52-CF5B-C424-F5CC-650576CD419D}"/>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E8723AE6-6A64-9128-3296-D80A921CCC14}"/>
              </a:ext>
            </a:extLst>
          </p:cNvPr>
          <p:cNvSpPr>
            <a:spLocks noGrp="1"/>
          </p:cNvSpPr>
          <p:nvPr>
            <p:ph type="sldNum" sz="quarter" idx="12"/>
          </p:nvPr>
        </p:nvSpPr>
        <p:spPr/>
        <p:txBody>
          <a:bodyPr/>
          <a:lstStyle/>
          <a:p>
            <a:fld id="{4AF94F40-EAD0-3944-BB4C-5CA27C51279E}" type="slidenum">
              <a:rPr lang="es-ES_tradnl" smtClean="0"/>
              <a:t>‹Nº›</a:t>
            </a:fld>
            <a:endParaRPr lang="es-ES_tradnl"/>
          </a:p>
        </p:txBody>
      </p:sp>
    </p:spTree>
    <p:extLst>
      <p:ext uri="{BB962C8B-B14F-4D97-AF65-F5344CB8AC3E}">
        <p14:creationId xmlns:p14="http://schemas.microsoft.com/office/powerpoint/2010/main" val="21077632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146025-AF0E-E83F-0819-69FAD05A7396}"/>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2B1C19EB-7150-5D58-A206-75D90859AD50}"/>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66EB9870-AAD8-AD13-4709-FC17808C0D09}"/>
              </a:ext>
            </a:extLst>
          </p:cNvPr>
          <p:cNvSpPr>
            <a:spLocks noGrp="1"/>
          </p:cNvSpPr>
          <p:nvPr>
            <p:ph type="dt" sz="half" idx="10"/>
          </p:nvPr>
        </p:nvSpPr>
        <p:spPr/>
        <p:txBody>
          <a:bodyPr/>
          <a:lstStyle/>
          <a:p>
            <a:fld id="{39051913-295C-5A48-B508-F5802C02BFEA}" type="datetimeFigureOut">
              <a:rPr lang="es-ES_tradnl" smtClean="0"/>
              <a:t>14/11/23</a:t>
            </a:fld>
            <a:endParaRPr lang="es-ES_tradnl"/>
          </a:p>
        </p:txBody>
      </p:sp>
      <p:sp>
        <p:nvSpPr>
          <p:cNvPr id="5" name="Marcador de pie de página 4">
            <a:extLst>
              <a:ext uri="{FF2B5EF4-FFF2-40B4-BE49-F238E27FC236}">
                <a16:creationId xmlns:a16="http://schemas.microsoft.com/office/drawing/2014/main" id="{99CBDF94-C7E2-5613-0B96-A20388CDB34C}"/>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2BF6198B-9BA9-6E7D-13D5-2D0FF9663A40}"/>
              </a:ext>
            </a:extLst>
          </p:cNvPr>
          <p:cNvSpPr>
            <a:spLocks noGrp="1"/>
          </p:cNvSpPr>
          <p:nvPr>
            <p:ph type="sldNum" sz="quarter" idx="12"/>
          </p:nvPr>
        </p:nvSpPr>
        <p:spPr/>
        <p:txBody>
          <a:bodyPr/>
          <a:lstStyle/>
          <a:p>
            <a:fld id="{4AF94F40-EAD0-3944-BB4C-5CA27C51279E}" type="slidenum">
              <a:rPr lang="es-ES_tradnl" smtClean="0"/>
              <a:t>‹Nº›</a:t>
            </a:fld>
            <a:endParaRPr lang="es-ES_tradnl"/>
          </a:p>
        </p:txBody>
      </p:sp>
    </p:spTree>
    <p:extLst>
      <p:ext uri="{BB962C8B-B14F-4D97-AF65-F5344CB8AC3E}">
        <p14:creationId xmlns:p14="http://schemas.microsoft.com/office/powerpoint/2010/main" val="26088299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6612B3E-2FAC-279D-9C5E-89533676BABE}"/>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F927E69B-7D1B-FBAE-F7B7-B660E37F02F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081F2DE8-1D00-B07E-006C-9B5E015A725B}"/>
              </a:ext>
            </a:extLst>
          </p:cNvPr>
          <p:cNvSpPr>
            <a:spLocks noGrp="1"/>
          </p:cNvSpPr>
          <p:nvPr>
            <p:ph type="dt" sz="half" idx="10"/>
          </p:nvPr>
        </p:nvSpPr>
        <p:spPr/>
        <p:txBody>
          <a:bodyPr/>
          <a:lstStyle/>
          <a:p>
            <a:fld id="{39051913-295C-5A48-B508-F5802C02BFEA}" type="datetimeFigureOut">
              <a:rPr lang="es-ES_tradnl" smtClean="0"/>
              <a:t>14/11/23</a:t>
            </a:fld>
            <a:endParaRPr lang="es-ES_tradnl"/>
          </a:p>
        </p:txBody>
      </p:sp>
      <p:sp>
        <p:nvSpPr>
          <p:cNvPr id="5" name="Marcador de pie de página 4">
            <a:extLst>
              <a:ext uri="{FF2B5EF4-FFF2-40B4-BE49-F238E27FC236}">
                <a16:creationId xmlns:a16="http://schemas.microsoft.com/office/drawing/2014/main" id="{4506A862-CAC9-6319-7CA0-2DFAC3AB8811}"/>
              </a:ext>
            </a:extLst>
          </p:cNvPr>
          <p:cNvSpPr>
            <a:spLocks noGrp="1"/>
          </p:cNvSpPr>
          <p:nvPr>
            <p:ph type="ftr" sz="quarter" idx="11"/>
          </p:nvPr>
        </p:nvSpPr>
        <p:spPr/>
        <p:txBody>
          <a:bodyPr/>
          <a:lstStyle/>
          <a:p>
            <a:endParaRPr lang="es-ES_tradnl"/>
          </a:p>
        </p:txBody>
      </p:sp>
      <p:sp>
        <p:nvSpPr>
          <p:cNvPr id="6" name="Marcador de número de diapositiva 5">
            <a:extLst>
              <a:ext uri="{FF2B5EF4-FFF2-40B4-BE49-F238E27FC236}">
                <a16:creationId xmlns:a16="http://schemas.microsoft.com/office/drawing/2014/main" id="{479BEA4A-4811-82DD-9811-F92C74D3360A}"/>
              </a:ext>
            </a:extLst>
          </p:cNvPr>
          <p:cNvSpPr>
            <a:spLocks noGrp="1"/>
          </p:cNvSpPr>
          <p:nvPr>
            <p:ph type="sldNum" sz="quarter" idx="12"/>
          </p:nvPr>
        </p:nvSpPr>
        <p:spPr/>
        <p:txBody>
          <a:bodyPr/>
          <a:lstStyle/>
          <a:p>
            <a:fld id="{4AF94F40-EAD0-3944-BB4C-5CA27C51279E}" type="slidenum">
              <a:rPr lang="es-ES_tradnl" smtClean="0"/>
              <a:t>‹Nº›</a:t>
            </a:fld>
            <a:endParaRPr lang="es-ES_tradnl"/>
          </a:p>
        </p:txBody>
      </p:sp>
    </p:spTree>
    <p:extLst>
      <p:ext uri="{BB962C8B-B14F-4D97-AF65-F5344CB8AC3E}">
        <p14:creationId xmlns:p14="http://schemas.microsoft.com/office/powerpoint/2010/main" val="12415142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0393DF6-84B5-A8E7-EDD2-8A2DC4B4F3AE}"/>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2BDC18C2-AF9F-6C88-9DAE-5B5AD7D7A9C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contenido 3">
            <a:extLst>
              <a:ext uri="{FF2B5EF4-FFF2-40B4-BE49-F238E27FC236}">
                <a16:creationId xmlns:a16="http://schemas.microsoft.com/office/drawing/2014/main" id="{41817997-CC9D-45CA-EC9E-326F371A9BE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fecha 4">
            <a:extLst>
              <a:ext uri="{FF2B5EF4-FFF2-40B4-BE49-F238E27FC236}">
                <a16:creationId xmlns:a16="http://schemas.microsoft.com/office/drawing/2014/main" id="{A392C90D-8848-A6C4-957C-1E98EA50488A}"/>
              </a:ext>
            </a:extLst>
          </p:cNvPr>
          <p:cNvSpPr>
            <a:spLocks noGrp="1"/>
          </p:cNvSpPr>
          <p:nvPr>
            <p:ph type="dt" sz="half" idx="10"/>
          </p:nvPr>
        </p:nvSpPr>
        <p:spPr/>
        <p:txBody>
          <a:bodyPr/>
          <a:lstStyle/>
          <a:p>
            <a:fld id="{39051913-295C-5A48-B508-F5802C02BFEA}" type="datetimeFigureOut">
              <a:rPr lang="es-ES_tradnl" smtClean="0"/>
              <a:t>14/11/23</a:t>
            </a:fld>
            <a:endParaRPr lang="es-ES_tradnl"/>
          </a:p>
        </p:txBody>
      </p:sp>
      <p:sp>
        <p:nvSpPr>
          <p:cNvPr id="6" name="Marcador de pie de página 5">
            <a:extLst>
              <a:ext uri="{FF2B5EF4-FFF2-40B4-BE49-F238E27FC236}">
                <a16:creationId xmlns:a16="http://schemas.microsoft.com/office/drawing/2014/main" id="{5255C76A-27C3-3B9B-9491-423A61ECCC4B}"/>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24531AC0-8545-9133-A2AB-16711DC62644}"/>
              </a:ext>
            </a:extLst>
          </p:cNvPr>
          <p:cNvSpPr>
            <a:spLocks noGrp="1"/>
          </p:cNvSpPr>
          <p:nvPr>
            <p:ph type="sldNum" sz="quarter" idx="12"/>
          </p:nvPr>
        </p:nvSpPr>
        <p:spPr/>
        <p:txBody>
          <a:bodyPr/>
          <a:lstStyle/>
          <a:p>
            <a:fld id="{4AF94F40-EAD0-3944-BB4C-5CA27C51279E}" type="slidenum">
              <a:rPr lang="es-ES_tradnl" smtClean="0"/>
              <a:t>‹Nº›</a:t>
            </a:fld>
            <a:endParaRPr lang="es-ES_tradnl"/>
          </a:p>
        </p:txBody>
      </p:sp>
    </p:spTree>
    <p:extLst>
      <p:ext uri="{BB962C8B-B14F-4D97-AF65-F5344CB8AC3E}">
        <p14:creationId xmlns:p14="http://schemas.microsoft.com/office/powerpoint/2010/main" val="33743402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7252258-DFA9-0EAC-49EB-74FF2B451059}"/>
              </a:ext>
            </a:extLst>
          </p:cNvPr>
          <p:cNvSpPr>
            <a:spLocks noGrp="1"/>
          </p:cNvSpPr>
          <p:nvPr>
            <p:ph type="title"/>
          </p:nvPr>
        </p:nvSpPr>
        <p:spPr>
          <a:xfrm>
            <a:off x="839788" y="365125"/>
            <a:ext cx="10515600" cy="1325563"/>
          </a:xfrm>
        </p:spPr>
        <p:txBody>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2E64DA09-D4A7-B9D4-4ACE-E727E0DEBFC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F2B9BC8D-4CBF-7871-72F8-0E588E5EBFA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5" name="Marcador de texto 4">
            <a:extLst>
              <a:ext uri="{FF2B5EF4-FFF2-40B4-BE49-F238E27FC236}">
                <a16:creationId xmlns:a16="http://schemas.microsoft.com/office/drawing/2014/main" id="{3768A2DD-CC5E-581B-DB5C-E31EDB9FE6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657B1477-9D59-6B50-3CFB-DEA02567FDA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7" name="Marcador de fecha 6">
            <a:extLst>
              <a:ext uri="{FF2B5EF4-FFF2-40B4-BE49-F238E27FC236}">
                <a16:creationId xmlns:a16="http://schemas.microsoft.com/office/drawing/2014/main" id="{9AF9A2C3-F06B-3083-F8EC-7EC1E11195F0}"/>
              </a:ext>
            </a:extLst>
          </p:cNvPr>
          <p:cNvSpPr>
            <a:spLocks noGrp="1"/>
          </p:cNvSpPr>
          <p:nvPr>
            <p:ph type="dt" sz="half" idx="10"/>
          </p:nvPr>
        </p:nvSpPr>
        <p:spPr/>
        <p:txBody>
          <a:bodyPr/>
          <a:lstStyle/>
          <a:p>
            <a:fld id="{39051913-295C-5A48-B508-F5802C02BFEA}" type="datetimeFigureOut">
              <a:rPr lang="es-ES_tradnl" smtClean="0"/>
              <a:t>14/11/23</a:t>
            </a:fld>
            <a:endParaRPr lang="es-ES_tradnl"/>
          </a:p>
        </p:txBody>
      </p:sp>
      <p:sp>
        <p:nvSpPr>
          <p:cNvPr id="8" name="Marcador de pie de página 7">
            <a:extLst>
              <a:ext uri="{FF2B5EF4-FFF2-40B4-BE49-F238E27FC236}">
                <a16:creationId xmlns:a16="http://schemas.microsoft.com/office/drawing/2014/main" id="{1636C9F8-9172-3773-BF50-D832B2AF4D28}"/>
              </a:ext>
            </a:extLst>
          </p:cNvPr>
          <p:cNvSpPr>
            <a:spLocks noGrp="1"/>
          </p:cNvSpPr>
          <p:nvPr>
            <p:ph type="ftr" sz="quarter" idx="11"/>
          </p:nvPr>
        </p:nvSpPr>
        <p:spPr/>
        <p:txBody>
          <a:bodyPr/>
          <a:lstStyle/>
          <a:p>
            <a:endParaRPr lang="es-ES_tradnl"/>
          </a:p>
        </p:txBody>
      </p:sp>
      <p:sp>
        <p:nvSpPr>
          <p:cNvPr id="9" name="Marcador de número de diapositiva 8">
            <a:extLst>
              <a:ext uri="{FF2B5EF4-FFF2-40B4-BE49-F238E27FC236}">
                <a16:creationId xmlns:a16="http://schemas.microsoft.com/office/drawing/2014/main" id="{C6A88255-1624-6031-CEA4-5DE54972880D}"/>
              </a:ext>
            </a:extLst>
          </p:cNvPr>
          <p:cNvSpPr>
            <a:spLocks noGrp="1"/>
          </p:cNvSpPr>
          <p:nvPr>
            <p:ph type="sldNum" sz="quarter" idx="12"/>
          </p:nvPr>
        </p:nvSpPr>
        <p:spPr/>
        <p:txBody>
          <a:bodyPr/>
          <a:lstStyle/>
          <a:p>
            <a:fld id="{4AF94F40-EAD0-3944-BB4C-5CA27C51279E}" type="slidenum">
              <a:rPr lang="es-ES_tradnl" smtClean="0"/>
              <a:t>‹Nº›</a:t>
            </a:fld>
            <a:endParaRPr lang="es-ES_tradnl"/>
          </a:p>
        </p:txBody>
      </p:sp>
    </p:spTree>
    <p:extLst>
      <p:ext uri="{BB962C8B-B14F-4D97-AF65-F5344CB8AC3E}">
        <p14:creationId xmlns:p14="http://schemas.microsoft.com/office/powerpoint/2010/main" val="15512665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7C291E2-1D3E-911E-3598-C9A0254C366D}"/>
              </a:ext>
            </a:extLst>
          </p:cNvPr>
          <p:cNvSpPr>
            <a:spLocks noGrp="1"/>
          </p:cNvSpPr>
          <p:nvPr>
            <p:ph type="title"/>
          </p:nvPr>
        </p:nvSpPr>
        <p:spPr/>
        <p:txBody>
          <a:bodyPr/>
          <a:lstStyle/>
          <a:p>
            <a:r>
              <a:rPr lang="es-ES"/>
              <a:t>Haga clic para modificar el estilo de título del patrón</a:t>
            </a:r>
            <a:endParaRPr lang="es-ES_tradnl"/>
          </a:p>
        </p:txBody>
      </p:sp>
      <p:sp>
        <p:nvSpPr>
          <p:cNvPr id="3" name="Marcador de fecha 2">
            <a:extLst>
              <a:ext uri="{FF2B5EF4-FFF2-40B4-BE49-F238E27FC236}">
                <a16:creationId xmlns:a16="http://schemas.microsoft.com/office/drawing/2014/main" id="{AF843BD4-964D-6CA5-4D0E-4653C3DC5B14}"/>
              </a:ext>
            </a:extLst>
          </p:cNvPr>
          <p:cNvSpPr>
            <a:spLocks noGrp="1"/>
          </p:cNvSpPr>
          <p:nvPr>
            <p:ph type="dt" sz="half" idx="10"/>
          </p:nvPr>
        </p:nvSpPr>
        <p:spPr/>
        <p:txBody>
          <a:bodyPr/>
          <a:lstStyle/>
          <a:p>
            <a:fld id="{39051913-295C-5A48-B508-F5802C02BFEA}" type="datetimeFigureOut">
              <a:rPr lang="es-ES_tradnl" smtClean="0"/>
              <a:t>14/11/23</a:t>
            </a:fld>
            <a:endParaRPr lang="es-ES_tradnl"/>
          </a:p>
        </p:txBody>
      </p:sp>
      <p:sp>
        <p:nvSpPr>
          <p:cNvPr id="4" name="Marcador de pie de página 3">
            <a:extLst>
              <a:ext uri="{FF2B5EF4-FFF2-40B4-BE49-F238E27FC236}">
                <a16:creationId xmlns:a16="http://schemas.microsoft.com/office/drawing/2014/main" id="{36664991-5366-179D-816F-945463AD9E14}"/>
              </a:ext>
            </a:extLst>
          </p:cNvPr>
          <p:cNvSpPr>
            <a:spLocks noGrp="1"/>
          </p:cNvSpPr>
          <p:nvPr>
            <p:ph type="ftr" sz="quarter" idx="11"/>
          </p:nvPr>
        </p:nvSpPr>
        <p:spPr/>
        <p:txBody>
          <a:bodyPr/>
          <a:lstStyle/>
          <a:p>
            <a:endParaRPr lang="es-ES_tradnl"/>
          </a:p>
        </p:txBody>
      </p:sp>
      <p:sp>
        <p:nvSpPr>
          <p:cNvPr id="5" name="Marcador de número de diapositiva 4">
            <a:extLst>
              <a:ext uri="{FF2B5EF4-FFF2-40B4-BE49-F238E27FC236}">
                <a16:creationId xmlns:a16="http://schemas.microsoft.com/office/drawing/2014/main" id="{8C46B30D-A812-E83F-1D5E-FE32B699AB1E}"/>
              </a:ext>
            </a:extLst>
          </p:cNvPr>
          <p:cNvSpPr>
            <a:spLocks noGrp="1"/>
          </p:cNvSpPr>
          <p:nvPr>
            <p:ph type="sldNum" sz="quarter" idx="12"/>
          </p:nvPr>
        </p:nvSpPr>
        <p:spPr/>
        <p:txBody>
          <a:bodyPr/>
          <a:lstStyle/>
          <a:p>
            <a:fld id="{4AF94F40-EAD0-3944-BB4C-5CA27C51279E}" type="slidenum">
              <a:rPr lang="es-ES_tradnl" smtClean="0"/>
              <a:t>‹Nº›</a:t>
            </a:fld>
            <a:endParaRPr lang="es-ES_tradnl"/>
          </a:p>
        </p:txBody>
      </p:sp>
    </p:spTree>
    <p:extLst>
      <p:ext uri="{BB962C8B-B14F-4D97-AF65-F5344CB8AC3E}">
        <p14:creationId xmlns:p14="http://schemas.microsoft.com/office/powerpoint/2010/main" val="2119246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4CA15F8F-4938-D765-B40A-04970D1A76F6}"/>
              </a:ext>
            </a:extLst>
          </p:cNvPr>
          <p:cNvSpPr>
            <a:spLocks noGrp="1"/>
          </p:cNvSpPr>
          <p:nvPr>
            <p:ph type="dt" sz="half" idx="10"/>
          </p:nvPr>
        </p:nvSpPr>
        <p:spPr/>
        <p:txBody>
          <a:bodyPr/>
          <a:lstStyle/>
          <a:p>
            <a:fld id="{39051913-295C-5A48-B508-F5802C02BFEA}" type="datetimeFigureOut">
              <a:rPr lang="es-ES_tradnl" smtClean="0"/>
              <a:t>14/11/23</a:t>
            </a:fld>
            <a:endParaRPr lang="es-ES_tradnl"/>
          </a:p>
        </p:txBody>
      </p:sp>
      <p:sp>
        <p:nvSpPr>
          <p:cNvPr id="3" name="Marcador de pie de página 2">
            <a:extLst>
              <a:ext uri="{FF2B5EF4-FFF2-40B4-BE49-F238E27FC236}">
                <a16:creationId xmlns:a16="http://schemas.microsoft.com/office/drawing/2014/main" id="{99CF28CB-CFCD-B807-90DA-7D92C555214B}"/>
              </a:ext>
            </a:extLst>
          </p:cNvPr>
          <p:cNvSpPr>
            <a:spLocks noGrp="1"/>
          </p:cNvSpPr>
          <p:nvPr>
            <p:ph type="ftr" sz="quarter" idx="11"/>
          </p:nvPr>
        </p:nvSpPr>
        <p:spPr/>
        <p:txBody>
          <a:bodyPr/>
          <a:lstStyle/>
          <a:p>
            <a:endParaRPr lang="es-ES_tradnl"/>
          </a:p>
        </p:txBody>
      </p:sp>
      <p:sp>
        <p:nvSpPr>
          <p:cNvPr id="4" name="Marcador de número de diapositiva 3">
            <a:extLst>
              <a:ext uri="{FF2B5EF4-FFF2-40B4-BE49-F238E27FC236}">
                <a16:creationId xmlns:a16="http://schemas.microsoft.com/office/drawing/2014/main" id="{F8F5F75E-CA17-9C1E-E01B-BD04F035625A}"/>
              </a:ext>
            </a:extLst>
          </p:cNvPr>
          <p:cNvSpPr>
            <a:spLocks noGrp="1"/>
          </p:cNvSpPr>
          <p:nvPr>
            <p:ph type="sldNum" sz="quarter" idx="12"/>
          </p:nvPr>
        </p:nvSpPr>
        <p:spPr/>
        <p:txBody>
          <a:bodyPr/>
          <a:lstStyle/>
          <a:p>
            <a:fld id="{4AF94F40-EAD0-3944-BB4C-5CA27C51279E}" type="slidenum">
              <a:rPr lang="es-ES_tradnl" smtClean="0"/>
              <a:t>‹Nº›</a:t>
            </a:fld>
            <a:endParaRPr lang="es-ES_tradnl"/>
          </a:p>
        </p:txBody>
      </p:sp>
    </p:spTree>
    <p:extLst>
      <p:ext uri="{BB962C8B-B14F-4D97-AF65-F5344CB8AC3E}">
        <p14:creationId xmlns:p14="http://schemas.microsoft.com/office/powerpoint/2010/main" val="1770889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6ABF938-0CE8-5C15-8EEA-B86D4335A950}"/>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contenido 2">
            <a:extLst>
              <a:ext uri="{FF2B5EF4-FFF2-40B4-BE49-F238E27FC236}">
                <a16:creationId xmlns:a16="http://schemas.microsoft.com/office/drawing/2014/main" id="{CF74285D-74AC-9815-A5E3-E4D81439B59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texto 3">
            <a:extLst>
              <a:ext uri="{FF2B5EF4-FFF2-40B4-BE49-F238E27FC236}">
                <a16:creationId xmlns:a16="http://schemas.microsoft.com/office/drawing/2014/main" id="{72EDE212-9D55-A4DF-9C8E-9536091F95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E995F7EB-F2BB-5C8A-B9B5-509421E33037}"/>
              </a:ext>
            </a:extLst>
          </p:cNvPr>
          <p:cNvSpPr>
            <a:spLocks noGrp="1"/>
          </p:cNvSpPr>
          <p:nvPr>
            <p:ph type="dt" sz="half" idx="10"/>
          </p:nvPr>
        </p:nvSpPr>
        <p:spPr/>
        <p:txBody>
          <a:bodyPr/>
          <a:lstStyle/>
          <a:p>
            <a:fld id="{39051913-295C-5A48-B508-F5802C02BFEA}" type="datetimeFigureOut">
              <a:rPr lang="es-ES_tradnl" smtClean="0"/>
              <a:t>14/11/23</a:t>
            </a:fld>
            <a:endParaRPr lang="es-ES_tradnl"/>
          </a:p>
        </p:txBody>
      </p:sp>
      <p:sp>
        <p:nvSpPr>
          <p:cNvPr id="6" name="Marcador de pie de página 5">
            <a:extLst>
              <a:ext uri="{FF2B5EF4-FFF2-40B4-BE49-F238E27FC236}">
                <a16:creationId xmlns:a16="http://schemas.microsoft.com/office/drawing/2014/main" id="{FF034DE5-99E9-833C-B5D8-1AE07E5A8B77}"/>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8D89688F-3106-C5DC-6C82-C2E9EC4E64B9}"/>
              </a:ext>
            </a:extLst>
          </p:cNvPr>
          <p:cNvSpPr>
            <a:spLocks noGrp="1"/>
          </p:cNvSpPr>
          <p:nvPr>
            <p:ph type="sldNum" sz="quarter" idx="12"/>
          </p:nvPr>
        </p:nvSpPr>
        <p:spPr/>
        <p:txBody>
          <a:bodyPr/>
          <a:lstStyle/>
          <a:p>
            <a:fld id="{4AF94F40-EAD0-3944-BB4C-5CA27C51279E}" type="slidenum">
              <a:rPr lang="es-ES_tradnl" smtClean="0"/>
              <a:t>‹Nº›</a:t>
            </a:fld>
            <a:endParaRPr lang="es-ES_tradnl"/>
          </a:p>
        </p:txBody>
      </p:sp>
    </p:spTree>
    <p:extLst>
      <p:ext uri="{BB962C8B-B14F-4D97-AF65-F5344CB8AC3E}">
        <p14:creationId xmlns:p14="http://schemas.microsoft.com/office/powerpoint/2010/main" val="12182900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AAEC73-7B45-1B9F-2901-4E482F59B8D5}"/>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ES_tradnl"/>
          </a:p>
        </p:txBody>
      </p:sp>
      <p:sp>
        <p:nvSpPr>
          <p:cNvPr id="3" name="Marcador de posición de imagen 2">
            <a:extLst>
              <a:ext uri="{FF2B5EF4-FFF2-40B4-BE49-F238E27FC236}">
                <a16:creationId xmlns:a16="http://schemas.microsoft.com/office/drawing/2014/main" id="{13946C6C-36A0-8AC1-99FE-082A0A4697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_tradnl"/>
          </a:p>
        </p:txBody>
      </p:sp>
      <p:sp>
        <p:nvSpPr>
          <p:cNvPr id="4" name="Marcador de texto 3">
            <a:extLst>
              <a:ext uri="{FF2B5EF4-FFF2-40B4-BE49-F238E27FC236}">
                <a16:creationId xmlns:a16="http://schemas.microsoft.com/office/drawing/2014/main" id="{4D140420-AE8D-BE09-4F61-E5E9248EEA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80C11EF-16EB-1DA0-C1BA-6F66791D3CE6}"/>
              </a:ext>
            </a:extLst>
          </p:cNvPr>
          <p:cNvSpPr>
            <a:spLocks noGrp="1"/>
          </p:cNvSpPr>
          <p:nvPr>
            <p:ph type="dt" sz="half" idx="10"/>
          </p:nvPr>
        </p:nvSpPr>
        <p:spPr/>
        <p:txBody>
          <a:bodyPr/>
          <a:lstStyle/>
          <a:p>
            <a:fld id="{39051913-295C-5A48-B508-F5802C02BFEA}" type="datetimeFigureOut">
              <a:rPr lang="es-ES_tradnl" smtClean="0"/>
              <a:t>14/11/23</a:t>
            </a:fld>
            <a:endParaRPr lang="es-ES_tradnl"/>
          </a:p>
        </p:txBody>
      </p:sp>
      <p:sp>
        <p:nvSpPr>
          <p:cNvPr id="6" name="Marcador de pie de página 5">
            <a:extLst>
              <a:ext uri="{FF2B5EF4-FFF2-40B4-BE49-F238E27FC236}">
                <a16:creationId xmlns:a16="http://schemas.microsoft.com/office/drawing/2014/main" id="{94A6122F-7DF2-F0B4-70C6-CD950E969976}"/>
              </a:ext>
            </a:extLst>
          </p:cNvPr>
          <p:cNvSpPr>
            <a:spLocks noGrp="1"/>
          </p:cNvSpPr>
          <p:nvPr>
            <p:ph type="ftr" sz="quarter" idx="11"/>
          </p:nvPr>
        </p:nvSpPr>
        <p:spPr/>
        <p:txBody>
          <a:bodyPr/>
          <a:lstStyle/>
          <a:p>
            <a:endParaRPr lang="es-ES_tradnl"/>
          </a:p>
        </p:txBody>
      </p:sp>
      <p:sp>
        <p:nvSpPr>
          <p:cNvPr id="7" name="Marcador de número de diapositiva 6">
            <a:extLst>
              <a:ext uri="{FF2B5EF4-FFF2-40B4-BE49-F238E27FC236}">
                <a16:creationId xmlns:a16="http://schemas.microsoft.com/office/drawing/2014/main" id="{B4BAB2CD-2429-FCF6-9A10-7949BB67E5D2}"/>
              </a:ext>
            </a:extLst>
          </p:cNvPr>
          <p:cNvSpPr>
            <a:spLocks noGrp="1"/>
          </p:cNvSpPr>
          <p:nvPr>
            <p:ph type="sldNum" sz="quarter" idx="12"/>
          </p:nvPr>
        </p:nvSpPr>
        <p:spPr/>
        <p:txBody>
          <a:bodyPr/>
          <a:lstStyle/>
          <a:p>
            <a:fld id="{4AF94F40-EAD0-3944-BB4C-5CA27C51279E}" type="slidenum">
              <a:rPr lang="es-ES_tradnl" smtClean="0"/>
              <a:t>‹Nº›</a:t>
            </a:fld>
            <a:endParaRPr lang="es-ES_tradnl"/>
          </a:p>
        </p:txBody>
      </p:sp>
    </p:spTree>
    <p:extLst>
      <p:ext uri="{BB962C8B-B14F-4D97-AF65-F5344CB8AC3E}">
        <p14:creationId xmlns:p14="http://schemas.microsoft.com/office/powerpoint/2010/main" val="16283889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614087FB-E112-5F67-A832-F2FF2C1FCD4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ES_tradnl"/>
          </a:p>
        </p:txBody>
      </p:sp>
      <p:sp>
        <p:nvSpPr>
          <p:cNvPr id="3" name="Marcador de texto 2">
            <a:extLst>
              <a:ext uri="{FF2B5EF4-FFF2-40B4-BE49-F238E27FC236}">
                <a16:creationId xmlns:a16="http://schemas.microsoft.com/office/drawing/2014/main" id="{0E8AA751-ABA7-2F58-14B4-46103500A9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_tradnl"/>
          </a:p>
        </p:txBody>
      </p:sp>
      <p:sp>
        <p:nvSpPr>
          <p:cNvPr id="4" name="Marcador de fecha 3">
            <a:extLst>
              <a:ext uri="{FF2B5EF4-FFF2-40B4-BE49-F238E27FC236}">
                <a16:creationId xmlns:a16="http://schemas.microsoft.com/office/drawing/2014/main" id="{E7D9FC4F-E3D1-DF57-5C23-C608497A44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051913-295C-5A48-B508-F5802C02BFEA}" type="datetimeFigureOut">
              <a:rPr lang="es-ES_tradnl" smtClean="0"/>
              <a:t>14/11/23</a:t>
            </a:fld>
            <a:endParaRPr lang="es-ES_tradnl"/>
          </a:p>
        </p:txBody>
      </p:sp>
      <p:sp>
        <p:nvSpPr>
          <p:cNvPr id="5" name="Marcador de pie de página 4">
            <a:extLst>
              <a:ext uri="{FF2B5EF4-FFF2-40B4-BE49-F238E27FC236}">
                <a16:creationId xmlns:a16="http://schemas.microsoft.com/office/drawing/2014/main" id="{A98D6466-EAFD-5668-CBEE-37178A4710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_tradnl"/>
          </a:p>
        </p:txBody>
      </p:sp>
      <p:sp>
        <p:nvSpPr>
          <p:cNvPr id="6" name="Marcador de número de diapositiva 5">
            <a:extLst>
              <a:ext uri="{FF2B5EF4-FFF2-40B4-BE49-F238E27FC236}">
                <a16:creationId xmlns:a16="http://schemas.microsoft.com/office/drawing/2014/main" id="{4E845031-1B58-215B-506B-DE5E15361BB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AF94F40-EAD0-3944-BB4C-5CA27C51279E}" type="slidenum">
              <a:rPr lang="es-ES_tradnl" smtClean="0"/>
              <a:t>‹Nº›</a:t>
            </a:fld>
            <a:endParaRPr lang="es-ES_tradnl"/>
          </a:p>
        </p:txBody>
      </p:sp>
    </p:spTree>
    <p:extLst>
      <p:ext uri="{BB962C8B-B14F-4D97-AF65-F5344CB8AC3E}">
        <p14:creationId xmlns:p14="http://schemas.microsoft.com/office/powerpoint/2010/main" val="27939827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9.jpeg"/><Relationship Id="rId4" Type="http://schemas.openxmlformats.org/officeDocument/2006/relationships/image" Target="../media/image18.jpe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hyperlink" Target="https://aprendizajeenred.es/herramientas-accesibilidad-moodle-4/" TargetMode="Externa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31.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37.emf"/><Relationship Id="rId4" Type="http://schemas.openxmlformats.org/officeDocument/2006/relationships/image" Target="../media/image36.emf"/></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Bombillas blancas con una amarilla que sobresale">
            <a:extLst>
              <a:ext uri="{FF2B5EF4-FFF2-40B4-BE49-F238E27FC236}">
                <a16:creationId xmlns:a16="http://schemas.microsoft.com/office/drawing/2014/main" id="{C89C258E-9444-9222-AD10-9202D38EF635}"/>
              </a:ext>
            </a:extLst>
          </p:cNvPr>
          <p:cNvPicPr>
            <a:picLocks noChangeAspect="1"/>
          </p:cNvPicPr>
          <p:nvPr/>
        </p:nvPicPr>
        <p:blipFill rotWithShape="1">
          <a:blip r:embed="rId2"/>
          <a:srcRect b="15730"/>
          <a:stretch/>
        </p:blipFill>
        <p:spPr>
          <a:xfrm>
            <a:off x="3" y="10"/>
            <a:ext cx="12191997" cy="6857988"/>
          </a:xfrm>
          <a:prstGeom prst="rect">
            <a:avLst/>
          </a:prstGeom>
        </p:spPr>
      </p:pic>
      <p:sp>
        <p:nvSpPr>
          <p:cNvPr id="9" name="Rectangle 8">
            <a:extLst>
              <a:ext uri="{FF2B5EF4-FFF2-40B4-BE49-F238E27FC236}">
                <a16:creationId xmlns:a16="http://schemas.microsoft.com/office/drawing/2014/main" id="{4D60F200-5EB0-B223-2439-C96C67F0FE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4499146" y="-828761"/>
            <a:ext cx="3177919" cy="12207790"/>
          </a:xfrm>
          <a:prstGeom prst="rect">
            <a:avLst/>
          </a:prstGeom>
          <a:gradFill flip="none" rotWithShape="1">
            <a:gsLst>
              <a:gs pos="19000">
                <a:srgbClr val="000000">
                  <a:alpha val="59000"/>
                </a:srgbClr>
              </a:gs>
              <a:gs pos="100000">
                <a:srgbClr val="000000">
                  <a:alpha val="0"/>
                </a:srgb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ítulo 1">
            <a:extLst>
              <a:ext uri="{FF2B5EF4-FFF2-40B4-BE49-F238E27FC236}">
                <a16:creationId xmlns:a16="http://schemas.microsoft.com/office/drawing/2014/main" id="{3EAA4CB0-6A0B-549D-85C1-8EF9AB0CE126}"/>
              </a:ext>
            </a:extLst>
          </p:cNvPr>
          <p:cNvSpPr>
            <a:spLocks noGrp="1"/>
          </p:cNvSpPr>
          <p:nvPr>
            <p:ph type="title"/>
          </p:nvPr>
        </p:nvSpPr>
        <p:spPr>
          <a:xfrm>
            <a:off x="709430" y="3333601"/>
            <a:ext cx="5980128" cy="1759449"/>
          </a:xfrm>
        </p:spPr>
        <p:txBody>
          <a:bodyPr vert="horz" lIns="91440" tIns="45720" rIns="91440" bIns="45720" rtlCol="0" anchor="b">
            <a:normAutofit fontScale="90000"/>
          </a:bodyPr>
          <a:lstStyle/>
          <a:p>
            <a:r>
              <a:rPr lang="es-ES_tradnl" dirty="0">
                <a:solidFill>
                  <a:srgbClr val="FFFFFF"/>
                </a:solidFill>
              </a:rPr>
              <a:t>El método científico como recurso de atención a la diversidad</a:t>
            </a:r>
          </a:p>
        </p:txBody>
      </p:sp>
      <p:grpSp>
        <p:nvGrpSpPr>
          <p:cNvPr id="11" name="Group 10">
            <a:extLst>
              <a:ext uri="{FF2B5EF4-FFF2-40B4-BE49-F238E27FC236}">
                <a16:creationId xmlns:a16="http://schemas.microsoft.com/office/drawing/2014/main" id="{0BCCF69F-4226-1206-B2B8-DEB18F7E3EE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025" y="6737718"/>
            <a:ext cx="12207200" cy="123363"/>
            <a:chOff x="-5025" y="6737718"/>
            <a:chExt cx="12207200" cy="123363"/>
          </a:xfrm>
        </p:grpSpPr>
        <p:sp>
          <p:nvSpPr>
            <p:cNvPr id="12" name="Rectangle 11">
              <a:extLst>
                <a:ext uri="{FF2B5EF4-FFF2-40B4-BE49-F238E27FC236}">
                  <a16:creationId xmlns:a16="http://schemas.microsoft.com/office/drawing/2014/main" id="{85F8AE39-1F62-A2F4-F4E6-E5C6CB9199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8CC0B34-140C-9C1E-6FE0-7C48E554F7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7028480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6" name="Rectangle 307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Tamiz de prueba - ø 100 - 450 mm - Essa Australia - de malla metálica / de  acero inoxidable">
            <a:extLst>
              <a:ext uri="{FF2B5EF4-FFF2-40B4-BE49-F238E27FC236}">
                <a16:creationId xmlns:a16="http://schemas.microsoft.com/office/drawing/2014/main" id="{1D5BCAC0-3721-3630-23DC-DAEC462C862B}"/>
              </a:ext>
            </a:extLst>
          </p:cNvPr>
          <p:cNvPicPr>
            <a:picLocks noGrp="1" noChangeAspect="1" noChangeArrowheads="1"/>
          </p:cNvPicPr>
          <p:nvPr>
            <p:ph sz="half" idx="4294967295"/>
          </p:nvPr>
        </p:nvPicPr>
        <p:blipFill rotWithShape="1">
          <a:blip r:embed="rId3">
            <a:extLst>
              <a:ext uri="{28A0092B-C50C-407E-A947-70E740481C1C}">
                <a14:useLocalDpi xmlns:a14="http://schemas.microsoft.com/office/drawing/2010/main" val="0"/>
              </a:ext>
            </a:extLst>
          </a:blip>
          <a:srcRect l="5884" r="-1" b="-1"/>
          <a:stretch/>
        </p:blipFill>
        <p:spPr bwMode="auto">
          <a:xfrm>
            <a:off x="0" y="0"/>
            <a:ext cx="9669463" cy="6858000"/>
          </a:xfrm>
          <a:prstGeom prst="rect">
            <a:avLst/>
          </a:prstGeom>
          <a:noFill/>
          <a:extLst>
            <a:ext uri="{909E8E84-426E-40DD-AFC4-6F175D3DCCD1}">
              <a14:hiddenFill xmlns:a14="http://schemas.microsoft.com/office/drawing/2010/main">
                <a:solidFill>
                  <a:srgbClr val="FFFFFF"/>
                </a:solidFill>
              </a14:hiddenFill>
            </a:ext>
          </a:extLst>
        </p:spPr>
      </p:pic>
      <p:sp>
        <p:nvSpPr>
          <p:cNvPr id="3077" name="Rectangle 308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Marcador de contenido 2">
            <a:extLst>
              <a:ext uri="{FF2B5EF4-FFF2-40B4-BE49-F238E27FC236}">
                <a16:creationId xmlns:a16="http://schemas.microsoft.com/office/drawing/2014/main" id="{F3F0521D-0286-DADE-78C7-CD196C543226}"/>
              </a:ext>
            </a:extLst>
          </p:cNvPr>
          <p:cNvSpPr>
            <a:spLocks noGrp="1"/>
          </p:cNvSpPr>
          <p:nvPr>
            <p:ph sz="half" idx="4294967295"/>
          </p:nvPr>
        </p:nvSpPr>
        <p:spPr>
          <a:xfrm>
            <a:off x="8658508" y="1463039"/>
            <a:ext cx="3125762" cy="5078437"/>
          </a:xfrm>
        </p:spPr>
        <p:txBody>
          <a:bodyPr vert="horz" lIns="91440" tIns="45720" rIns="91440" bIns="45720" rtlCol="0">
            <a:normAutofit/>
          </a:bodyPr>
          <a:lstStyle/>
          <a:p>
            <a:pPr marL="0" indent="0">
              <a:buNone/>
            </a:pPr>
            <a:r>
              <a:rPr lang="es-ES_tradnl" sz="1700" dirty="0"/>
              <a:t>El </a:t>
            </a:r>
            <a:r>
              <a:rPr lang="es-ES_tradnl" sz="1700" b="1" dirty="0"/>
              <a:t>tamizado</a:t>
            </a:r>
            <a:r>
              <a:rPr lang="es-ES_tradnl" sz="1700" dirty="0"/>
              <a:t> es un método físico para separar mezclas. Consiste en hacer pasar una mezcla de partículas de diferentes tamaños por un tamiz o cedazo. Las partículas de menor tamaño pasan por los poros del tamiz atravesándolo y las grandes quedan retenidas por el mismo. Si observamos el juego de tamices de la izquierda comprendemos que cada uno está hecho para retener partículas de diferente tamaño. El tamiz con los agujeros grandes solo retendría piedras de un tamaño apreciable, mientras que el tamiz del fondo podría retener hasta arena fina.</a:t>
            </a:r>
          </a:p>
        </p:txBody>
      </p:sp>
    </p:spTree>
    <p:extLst>
      <p:ext uri="{BB962C8B-B14F-4D97-AF65-F5344CB8AC3E}">
        <p14:creationId xmlns:p14="http://schemas.microsoft.com/office/powerpoint/2010/main" val="10479091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logo une normalización española">
            <a:extLst>
              <a:ext uri="{FF2B5EF4-FFF2-40B4-BE49-F238E27FC236}">
                <a16:creationId xmlns:a16="http://schemas.microsoft.com/office/drawing/2014/main" id="{0CB9CEC5-7223-510E-6EB5-A5B41D9F86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00302" y="1158042"/>
            <a:ext cx="1611481" cy="1938338"/>
          </a:xfrm>
          <a:prstGeom prst="rect">
            <a:avLst/>
          </a:prstGeom>
          <a:noFill/>
          <a:extLst>
            <a:ext uri="{909E8E84-426E-40DD-AFC4-6F175D3DCCD1}">
              <a14:hiddenFill xmlns:a14="http://schemas.microsoft.com/office/drawing/2010/main">
                <a:solidFill>
                  <a:srgbClr val="FFFFFF"/>
                </a:solidFill>
              </a14:hiddenFill>
            </a:ext>
          </a:extLst>
        </p:spPr>
      </p:pic>
      <p:sp>
        <p:nvSpPr>
          <p:cNvPr id="3" name="Marcador de contenido 2">
            <a:extLst>
              <a:ext uri="{FF2B5EF4-FFF2-40B4-BE49-F238E27FC236}">
                <a16:creationId xmlns:a16="http://schemas.microsoft.com/office/drawing/2014/main" id="{F3F0521D-0286-DADE-78C7-CD196C543226}"/>
              </a:ext>
            </a:extLst>
          </p:cNvPr>
          <p:cNvSpPr>
            <a:spLocks noGrp="1"/>
          </p:cNvSpPr>
          <p:nvPr>
            <p:ph sz="half" idx="4294967295"/>
          </p:nvPr>
        </p:nvSpPr>
        <p:spPr>
          <a:xfrm>
            <a:off x="444500" y="419100"/>
            <a:ext cx="5651500" cy="6235700"/>
          </a:xfrm>
        </p:spPr>
        <p:txBody>
          <a:bodyPr>
            <a:normAutofit fontScale="92500" lnSpcReduction="20000"/>
          </a:bodyPr>
          <a:lstStyle/>
          <a:p>
            <a:pPr marL="0" indent="0">
              <a:lnSpc>
                <a:spcPct val="150000"/>
              </a:lnSpc>
              <a:buNone/>
            </a:pPr>
            <a:r>
              <a:rPr lang="es-ES_tradnl" sz="4700" b="1" dirty="0"/>
              <a:t>Tamizado</a:t>
            </a:r>
            <a:endParaRPr lang="es-ES_tradnl" b="1" dirty="0"/>
          </a:p>
          <a:p>
            <a:pPr marL="0" indent="0">
              <a:lnSpc>
                <a:spcPct val="150000"/>
              </a:lnSpc>
              <a:buNone/>
            </a:pPr>
            <a:r>
              <a:rPr lang="es-ES_tradnl" dirty="0"/>
              <a:t>Cuando tenemos partículas de distintos tamaños podemos separarlas con un tamiz.</a:t>
            </a:r>
          </a:p>
          <a:p>
            <a:pPr marL="0" indent="0">
              <a:lnSpc>
                <a:spcPct val="150000"/>
              </a:lnSpc>
              <a:buNone/>
            </a:pPr>
            <a:r>
              <a:rPr lang="es-ES_tradnl" dirty="0"/>
              <a:t>Un tamiz tiene agujeros por los que caben algunas partículas y otras no.</a:t>
            </a:r>
          </a:p>
          <a:p>
            <a:pPr marL="0" indent="0">
              <a:lnSpc>
                <a:spcPct val="150000"/>
              </a:lnSpc>
              <a:buNone/>
            </a:pPr>
            <a:r>
              <a:rPr lang="es-ES_tradnl" dirty="0"/>
              <a:t>Hay tamices con agujeros de diferentes tamaños.</a:t>
            </a:r>
          </a:p>
          <a:p>
            <a:pPr marL="0" indent="0">
              <a:lnSpc>
                <a:spcPct val="150000"/>
              </a:lnSpc>
              <a:buNone/>
            </a:pPr>
            <a:r>
              <a:rPr lang="es-ES_tradnl" dirty="0"/>
              <a:t>Podemos ir probando diferentes tamices hasta que consigamos separar la mezcla.</a:t>
            </a:r>
          </a:p>
        </p:txBody>
      </p:sp>
      <p:pic>
        <p:nvPicPr>
          <p:cNvPr id="4098" name="Picture 2" descr="Dictera">
            <a:extLst>
              <a:ext uri="{FF2B5EF4-FFF2-40B4-BE49-F238E27FC236}">
                <a16:creationId xmlns:a16="http://schemas.microsoft.com/office/drawing/2014/main" id="{08BAD85A-059B-088C-A313-C65A566A9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2058" y="3429000"/>
            <a:ext cx="4643980" cy="237883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EL PAÍS PUBLICA POR PRIMERA VEZ EN LECTURA FÁCIL – Tots Junts Podem">
            <a:extLst>
              <a:ext uri="{FF2B5EF4-FFF2-40B4-BE49-F238E27FC236}">
                <a16:creationId xmlns:a16="http://schemas.microsoft.com/office/drawing/2014/main" id="{68BE3D1C-486C-3877-C458-E88E3314D549}"/>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9734843" y="419100"/>
            <a:ext cx="2368256" cy="2378829"/>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56C281A1-A75B-FD93-9C38-0E954DCACE64}"/>
              </a:ext>
            </a:extLst>
          </p:cNvPr>
          <p:cNvSpPr txBox="1"/>
          <p:nvPr/>
        </p:nvSpPr>
        <p:spPr>
          <a:xfrm>
            <a:off x="6077244" y="588505"/>
            <a:ext cx="3657599" cy="923330"/>
          </a:xfrm>
          <a:prstGeom prst="rect">
            <a:avLst/>
          </a:prstGeom>
          <a:noFill/>
        </p:spPr>
        <p:txBody>
          <a:bodyPr wrap="square" rtlCol="0">
            <a:spAutoFit/>
          </a:bodyPr>
          <a:lstStyle/>
          <a:p>
            <a:pPr algn="ctr"/>
            <a:r>
              <a:rPr lang="es-ES_tradnl" sz="5400" dirty="0">
                <a:solidFill>
                  <a:srgbClr val="040081"/>
                </a:solidFill>
              </a:rPr>
              <a:t>Lectura fácil</a:t>
            </a:r>
          </a:p>
        </p:txBody>
      </p:sp>
    </p:spTree>
    <p:extLst>
      <p:ext uri="{BB962C8B-B14F-4D97-AF65-F5344CB8AC3E}">
        <p14:creationId xmlns:p14="http://schemas.microsoft.com/office/powerpoint/2010/main" val="605158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42007F1-0BBD-5526-18B0-3E8B9207259B}"/>
              </a:ext>
            </a:extLst>
          </p:cNvPr>
          <p:cNvPicPr>
            <a:picLocks noChangeAspect="1"/>
          </p:cNvPicPr>
          <p:nvPr/>
        </p:nvPicPr>
        <p:blipFill>
          <a:blip r:embed="rId3"/>
          <a:stretch>
            <a:fillRect/>
          </a:stretch>
        </p:blipFill>
        <p:spPr>
          <a:xfrm>
            <a:off x="0" y="0"/>
            <a:ext cx="9144000" cy="6858000"/>
          </a:xfrm>
          <a:prstGeom prst="rect">
            <a:avLst/>
          </a:prstGeom>
        </p:spPr>
      </p:pic>
      <p:pic>
        <p:nvPicPr>
          <p:cNvPr id="11266" name="Picture 2" descr="El estudio analiza mascarillas quirúrgicas, de tela, FFP2, KN95 y FFP3.">
            <a:extLst>
              <a:ext uri="{FF2B5EF4-FFF2-40B4-BE49-F238E27FC236}">
                <a16:creationId xmlns:a16="http://schemas.microsoft.com/office/drawing/2014/main" id="{018956B1-F82B-9FA0-ED12-5A2FC391069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2552" r="13229"/>
          <a:stretch/>
        </p:blipFill>
        <p:spPr bwMode="auto">
          <a:xfrm>
            <a:off x="9249502" y="106613"/>
            <a:ext cx="2849481" cy="2879475"/>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Filtración | Laboratorio de Ciencia Básica II Ingeniería Química FES  Zaragoza">
            <a:extLst>
              <a:ext uri="{FF2B5EF4-FFF2-40B4-BE49-F238E27FC236}">
                <a16:creationId xmlns:a16="http://schemas.microsoft.com/office/drawing/2014/main" id="{BE2BD6A2-B215-14A2-EEB0-3E8290E48A3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7584" y="3092701"/>
            <a:ext cx="2834878" cy="37652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4443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89B2E864-7AA5-2658-70B5-A6C78C35D87C}"/>
              </a:ext>
            </a:extLst>
          </p:cNvPr>
          <p:cNvPicPr>
            <a:picLocks noChangeAspect="1"/>
          </p:cNvPicPr>
          <p:nvPr/>
        </p:nvPicPr>
        <p:blipFill>
          <a:blip r:embed="rId2"/>
          <a:stretch>
            <a:fillRect/>
          </a:stretch>
        </p:blipFill>
        <p:spPr>
          <a:xfrm>
            <a:off x="814917" y="670222"/>
            <a:ext cx="10905066" cy="5288954"/>
          </a:xfrm>
          <a:prstGeom prst="rect">
            <a:avLst/>
          </a:prstGeom>
        </p:spPr>
      </p:pic>
    </p:spTree>
    <p:extLst>
      <p:ext uri="{BB962C8B-B14F-4D97-AF65-F5344CB8AC3E}">
        <p14:creationId xmlns:p14="http://schemas.microsoft.com/office/powerpoint/2010/main" val="9352070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35598E12-10DF-C722-D5FB-8CA46483128B}"/>
              </a:ext>
            </a:extLst>
          </p:cNvPr>
          <p:cNvPicPr>
            <a:picLocks noChangeAspect="1"/>
          </p:cNvPicPr>
          <p:nvPr/>
        </p:nvPicPr>
        <p:blipFill>
          <a:blip r:embed="rId3"/>
          <a:stretch>
            <a:fillRect/>
          </a:stretch>
        </p:blipFill>
        <p:spPr>
          <a:xfrm>
            <a:off x="2209800" y="126365"/>
            <a:ext cx="7772400" cy="5801359"/>
          </a:xfrm>
          <a:prstGeom prst="rect">
            <a:avLst/>
          </a:prstGeom>
        </p:spPr>
      </p:pic>
      <p:pic>
        <p:nvPicPr>
          <p:cNvPr id="4" name="Imagen 3">
            <a:extLst>
              <a:ext uri="{FF2B5EF4-FFF2-40B4-BE49-F238E27FC236}">
                <a16:creationId xmlns:a16="http://schemas.microsoft.com/office/drawing/2014/main" id="{B62F32E4-34BD-7139-48BC-3096873B268A}"/>
              </a:ext>
            </a:extLst>
          </p:cNvPr>
          <p:cNvPicPr>
            <a:picLocks noChangeAspect="1"/>
          </p:cNvPicPr>
          <p:nvPr/>
        </p:nvPicPr>
        <p:blipFill>
          <a:blip r:embed="rId4"/>
          <a:stretch>
            <a:fillRect/>
          </a:stretch>
        </p:blipFill>
        <p:spPr>
          <a:xfrm>
            <a:off x="6476780" y="2266926"/>
            <a:ext cx="5281197" cy="2604672"/>
          </a:xfrm>
          <a:prstGeom prst="rect">
            <a:avLst/>
          </a:prstGeom>
        </p:spPr>
      </p:pic>
      <p:sp>
        <p:nvSpPr>
          <p:cNvPr id="6" name="CuadroTexto 5">
            <a:extLst>
              <a:ext uri="{FF2B5EF4-FFF2-40B4-BE49-F238E27FC236}">
                <a16:creationId xmlns:a16="http://schemas.microsoft.com/office/drawing/2014/main" id="{131BE84C-13B2-949E-8E4B-EF3026ABE00F}"/>
              </a:ext>
            </a:extLst>
          </p:cNvPr>
          <p:cNvSpPr txBox="1"/>
          <p:nvPr/>
        </p:nvSpPr>
        <p:spPr>
          <a:xfrm>
            <a:off x="1698672" y="6099901"/>
            <a:ext cx="7993967" cy="369332"/>
          </a:xfrm>
          <a:prstGeom prst="rect">
            <a:avLst/>
          </a:prstGeom>
          <a:noFill/>
        </p:spPr>
        <p:txBody>
          <a:bodyPr wrap="square">
            <a:spAutoFit/>
          </a:bodyPr>
          <a:lstStyle/>
          <a:p>
            <a:pPr algn="ctr"/>
            <a:r>
              <a:rPr lang="es-ES" dirty="0">
                <a:hlinkClick r:id="rId5"/>
              </a:rPr>
              <a:t>Herramientas de Accesibilidad en Moodle 4.0 - AprendizajeEnRed</a:t>
            </a:r>
            <a:endParaRPr lang="es-ES_tradnl" dirty="0"/>
          </a:p>
        </p:txBody>
      </p:sp>
      <p:pic>
        <p:nvPicPr>
          <p:cNvPr id="7" name="Imagen 6">
            <a:extLst>
              <a:ext uri="{FF2B5EF4-FFF2-40B4-BE49-F238E27FC236}">
                <a16:creationId xmlns:a16="http://schemas.microsoft.com/office/drawing/2014/main" id="{D09A8646-39FA-3817-3913-B4E18B9EEC3C}"/>
              </a:ext>
            </a:extLst>
          </p:cNvPr>
          <p:cNvPicPr>
            <a:picLocks noChangeAspect="1"/>
          </p:cNvPicPr>
          <p:nvPr/>
        </p:nvPicPr>
        <p:blipFill>
          <a:blip r:embed="rId6"/>
          <a:stretch>
            <a:fillRect/>
          </a:stretch>
        </p:blipFill>
        <p:spPr>
          <a:xfrm>
            <a:off x="676434" y="1149349"/>
            <a:ext cx="5019221" cy="4778375"/>
          </a:xfrm>
          <a:prstGeom prst="rect">
            <a:avLst/>
          </a:prstGeom>
        </p:spPr>
      </p:pic>
    </p:spTree>
    <p:extLst>
      <p:ext uri="{BB962C8B-B14F-4D97-AF65-F5344CB8AC3E}">
        <p14:creationId xmlns:p14="http://schemas.microsoft.com/office/powerpoint/2010/main" val="58038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0FC457-4491-4A92-2BB4-2EC3473DBB45}"/>
              </a:ext>
            </a:extLst>
          </p:cNvPr>
          <p:cNvSpPr>
            <a:spLocks noGrp="1"/>
          </p:cNvSpPr>
          <p:nvPr>
            <p:ph type="title"/>
          </p:nvPr>
        </p:nvSpPr>
        <p:spPr>
          <a:xfrm>
            <a:off x="640080" y="325369"/>
            <a:ext cx="4368602" cy="1956841"/>
          </a:xfrm>
        </p:spPr>
        <p:txBody>
          <a:bodyPr vert="horz" lIns="91440" tIns="45720" rIns="91440" bIns="45720" rtlCol="0" anchor="b">
            <a:normAutofit/>
          </a:bodyPr>
          <a:lstStyle/>
          <a:p>
            <a:r>
              <a:rPr lang="en-US" sz="5400"/>
              <a:t>Pictograma</a:t>
            </a:r>
          </a:p>
        </p:txBody>
      </p:sp>
      <p:sp>
        <p:nvSpPr>
          <p:cNvPr id="4" name="CuadroTexto 3">
            <a:extLst>
              <a:ext uri="{FF2B5EF4-FFF2-40B4-BE49-F238E27FC236}">
                <a16:creationId xmlns:a16="http://schemas.microsoft.com/office/drawing/2014/main" id="{3AFC64D5-1FCE-7536-EB1B-CE4316132471}"/>
              </a:ext>
            </a:extLst>
          </p:cNvPr>
          <p:cNvSpPr txBox="1"/>
          <p:nvPr/>
        </p:nvSpPr>
        <p:spPr>
          <a:xfrm>
            <a:off x="640080" y="2872899"/>
            <a:ext cx="4243589" cy="3320668"/>
          </a:xfrm>
          <a:prstGeom prst="rect">
            <a:avLst/>
          </a:prstGeom>
        </p:spPr>
        <p:txBody>
          <a:bodyPr vert="horz" lIns="91440" tIns="45720" rIns="91440" bIns="45720" rtlCol="0">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s-ES_tradnl" sz="2200" b="0" i="0" u="none" strike="noStrike" kern="1200" cap="none" spc="0" normalizeH="0" baseline="0" noProof="0">
                <a:ln>
                  <a:noFill/>
                </a:ln>
                <a:solidFill>
                  <a:prstClr val="black"/>
                </a:solidFill>
                <a:effectLst/>
                <a:uLnTx/>
                <a:uFillTx/>
                <a:latin typeface="Calibri" panose="020F0502020204030204"/>
                <a:ea typeface="+mn-ea"/>
                <a:cs typeface="+mn-cs"/>
              </a:rPr>
              <a:t>Signo claro y esquemático que sintetiza un mensaje o información sobrepasando la barrera del lenguaje con el objetivo de informar y/o señalizar.</a:t>
            </a:r>
          </a:p>
        </p:txBody>
      </p:sp>
      <p:pic>
        <p:nvPicPr>
          <p:cNvPr id="8194" name="Picture 2" descr="Sistema Enorme De Iconos O De Muestras Del Aeropuerto Ilustración del  Vector - Ilustración de equipaje, metro: 141634730">
            <a:extLst>
              <a:ext uri="{FF2B5EF4-FFF2-40B4-BE49-F238E27FC236}">
                <a16:creationId xmlns:a16="http://schemas.microsoft.com/office/drawing/2014/main" id="{56076FEF-947F-D87C-B8DC-3520C334883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139" r="11634"/>
          <a:stretch/>
        </p:blipFill>
        <p:spPr bwMode="auto">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11936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65304F-57F5-4A67-4BB3-0D50FF459259}"/>
              </a:ext>
            </a:extLst>
          </p:cNvPr>
          <p:cNvSpPr>
            <a:spLocks noGrp="1"/>
          </p:cNvSpPr>
          <p:nvPr>
            <p:ph type="title"/>
          </p:nvPr>
        </p:nvSpPr>
        <p:spPr>
          <a:xfrm>
            <a:off x="956660" y="2828461"/>
            <a:ext cx="3675599" cy="2964610"/>
          </a:xfrm>
        </p:spPr>
        <p:txBody>
          <a:bodyPr vert="horz" lIns="91440" tIns="45720" rIns="91440" bIns="45720" rtlCol="0" anchor="t">
            <a:normAutofit/>
          </a:bodyPr>
          <a:lstStyle/>
          <a:p>
            <a:r>
              <a:rPr lang="es-ES_tradnl" sz="4800" kern="1200">
                <a:solidFill>
                  <a:schemeClr val="tx1"/>
                </a:solidFill>
                <a:latin typeface="+mj-lt"/>
                <a:ea typeface="+mj-ea"/>
                <a:cs typeface="+mj-cs"/>
              </a:rPr>
              <a:t>Pictogramas en ciencia</a:t>
            </a:r>
          </a:p>
        </p:txBody>
      </p:sp>
      <p:pic>
        <p:nvPicPr>
          <p:cNvPr id="4" name="Picture 2" descr="Nuevos pictogramas para el etiquetado de residuos peligrosos - productor de  sostenibilidad">
            <a:extLst>
              <a:ext uri="{FF2B5EF4-FFF2-40B4-BE49-F238E27FC236}">
                <a16:creationId xmlns:a16="http://schemas.microsoft.com/office/drawing/2014/main" id="{B9598D21-D727-1B5C-C02D-C1354E4E1D4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50" r="2" b="2"/>
          <a:stretch/>
        </p:blipFill>
        <p:spPr bwMode="auto">
          <a:xfrm>
            <a:off x="4632259" y="113673"/>
            <a:ext cx="6427038" cy="64270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159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58446BA-4E22-1005-6BAC-E9F7D7995445}"/>
              </a:ext>
            </a:extLst>
          </p:cNvPr>
          <p:cNvSpPr>
            <a:spLocks noGrp="1"/>
          </p:cNvSpPr>
          <p:nvPr>
            <p:ph type="title"/>
          </p:nvPr>
        </p:nvSpPr>
        <p:spPr>
          <a:xfrm>
            <a:off x="1524000" y="5323929"/>
            <a:ext cx="9144000" cy="786703"/>
          </a:xfrm>
        </p:spPr>
        <p:txBody>
          <a:bodyPr vert="horz" lIns="91440" tIns="45720" rIns="91440" bIns="45720" rtlCol="0" anchor="b">
            <a:normAutofit/>
          </a:bodyPr>
          <a:lstStyle/>
          <a:p>
            <a:pPr algn="ctr"/>
            <a:r>
              <a:rPr lang="es-ES_tradnl" sz="3600"/>
              <a:t>Accesibilidad con pictogramas</a:t>
            </a:r>
          </a:p>
        </p:txBody>
      </p:sp>
      <p:pic>
        <p:nvPicPr>
          <p:cNvPr id="4" name="Marcador de contenido 3">
            <a:extLst>
              <a:ext uri="{FF2B5EF4-FFF2-40B4-BE49-F238E27FC236}">
                <a16:creationId xmlns:a16="http://schemas.microsoft.com/office/drawing/2014/main" id="{98BFD618-A667-F467-1A3F-94ED3600BAFE}"/>
              </a:ext>
            </a:extLst>
          </p:cNvPr>
          <p:cNvPicPr>
            <a:picLocks noGrp="1" noChangeAspect="1"/>
          </p:cNvPicPr>
          <p:nvPr>
            <p:ph idx="1"/>
          </p:nvPr>
        </p:nvPicPr>
        <p:blipFill rotWithShape="1">
          <a:blip r:embed="rId2"/>
          <a:srcRect t="11950" r="868" b="8938"/>
          <a:stretch/>
        </p:blipFill>
        <p:spPr>
          <a:xfrm>
            <a:off x="-6439" y="43469"/>
            <a:ext cx="12086144" cy="4605671"/>
          </a:xfrm>
          <a:prstGeom prst="rect">
            <a:avLst/>
          </a:prstGeom>
        </p:spPr>
      </p:pic>
    </p:spTree>
    <p:extLst>
      <p:ext uri="{BB962C8B-B14F-4D97-AF65-F5344CB8AC3E}">
        <p14:creationId xmlns:p14="http://schemas.microsoft.com/office/powerpoint/2010/main" val="36235132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arcador de contenido 4" descr="Diagrama&#10;&#10;Descripción generada automáticamente">
            <a:extLst>
              <a:ext uri="{FF2B5EF4-FFF2-40B4-BE49-F238E27FC236}">
                <a16:creationId xmlns:a16="http://schemas.microsoft.com/office/drawing/2014/main" id="{C329FED5-56AE-D45F-A8E3-9B83925C8B99}"/>
              </a:ext>
            </a:extLst>
          </p:cNvPr>
          <p:cNvPicPr>
            <a:picLocks noChangeAspect="1"/>
          </p:cNvPicPr>
          <p:nvPr/>
        </p:nvPicPr>
        <p:blipFill rotWithShape="1">
          <a:blip r:embed="rId2"/>
          <a:srcRect t="13374" b="11640"/>
          <a:stretch/>
        </p:blipFill>
        <p:spPr>
          <a:xfrm>
            <a:off x="20" y="1282"/>
            <a:ext cx="12191980" cy="6856718"/>
          </a:xfrm>
          <a:prstGeom prst="rect">
            <a:avLst/>
          </a:prstGeom>
        </p:spPr>
      </p:pic>
    </p:spTree>
    <p:extLst>
      <p:ext uri="{BB962C8B-B14F-4D97-AF65-F5344CB8AC3E}">
        <p14:creationId xmlns:p14="http://schemas.microsoft.com/office/powerpoint/2010/main" val="15430777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Imagen que contiene interior, computadora, grande, colgando&#10;&#10;Descripción generada automáticamente">
            <a:extLst>
              <a:ext uri="{FF2B5EF4-FFF2-40B4-BE49-F238E27FC236}">
                <a16:creationId xmlns:a16="http://schemas.microsoft.com/office/drawing/2014/main" id="{3B946256-6FE1-A163-3F97-6350A5475949}"/>
              </a:ext>
            </a:extLst>
          </p:cNvPr>
          <p:cNvPicPr>
            <a:picLocks noChangeAspect="1"/>
          </p:cNvPicPr>
          <p:nvPr/>
        </p:nvPicPr>
        <p:blipFill rotWithShape="1">
          <a:blip r:embed="rId2"/>
          <a:srcRect t="14210" b="10804"/>
          <a:stretch/>
        </p:blipFill>
        <p:spPr>
          <a:xfrm>
            <a:off x="20" y="1282"/>
            <a:ext cx="12191980" cy="6856718"/>
          </a:xfrm>
          <a:prstGeom prst="rect">
            <a:avLst/>
          </a:prstGeom>
        </p:spPr>
      </p:pic>
    </p:spTree>
    <p:extLst>
      <p:ext uri="{BB962C8B-B14F-4D97-AF65-F5344CB8AC3E}">
        <p14:creationId xmlns:p14="http://schemas.microsoft.com/office/powerpoint/2010/main" val="17394327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79" name="Rectangle 3078">
            <a:extLst>
              <a:ext uri="{FF2B5EF4-FFF2-40B4-BE49-F238E27FC236}">
                <a16:creationId xmlns:a16="http://schemas.microsoft.com/office/drawing/2014/main" id="{7FEAE179-C525-48F3-AD47-0E9E2B6F2E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1" name="Rectangle 3080">
            <a:extLst>
              <a:ext uri="{FF2B5EF4-FFF2-40B4-BE49-F238E27FC236}">
                <a16:creationId xmlns:a16="http://schemas.microsoft.com/office/drawing/2014/main" id="{95C8260E-968F-44E8-A823-ABB431311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86584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83" name="Rectangle 3082">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7889" y="0"/>
            <a:ext cx="11231745" cy="4588184"/>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Un dibujo de un personaje de caricatura&#10;&#10;Descripción generada automáticamente con confianza baja">
            <a:extLst>
              <a:ext uri="{FF2B5EF4-FFF2-40B4-BE49-F238E27FC236}">
                <a16:creationId xmlns:a16="http://schemas.microsoft.com/office/drawing/2014/main" id="{A52D0CBF-4239-7988-FF77-4A0F8CC8E37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6681" b="6710"/>
          <a:stretch/>
        </p:blipFill>
        <p:spPr bwMode="auto">
          <a:xfrm>
            <a:off x="959205" y="364142"/>
            <a:ext cx="10369645" cy="3867993"/>
          </a:xfrm>
          <a:prstGeom prst="rect">
            <a:avLst/>
          </a:prstGeom>
          <a:noFill/>
          <a:extLst>
            <a:ext uri="{909E8E84-426E-40DD-AFC4-6F175D3DCCD1}">
              <a14:hiddenFill xmlns:a14="http://schemas.microsoft.com/office/drawing/2010/main">
                <a:solidFill>
                  <a:srgbClr val="FFFFFF"/>
                </a:solidFill>
              </a14:hiddenFill>
            </a:ext>
          </a:extLst>
        </p:spPr>
      </p:pic>
      <p:sp>
        <p:nvSpPr>
          <p:cNvPr id="3085" name="Rectangle 3084">
            <a:extLst>
              <a:ext uri="{FF2B5EF4-FFF2-40B4-BE49-F238E27FC236}">
                <a16:creationId xmlns:a16="http://schemas.microsoft.com/office/drawing/2014/main" id="{FE43805F-24A6-46A4-B19B-54F28347355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01107" y="5661132"/>
            <a:ext cx="1463040" cy="4571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8" name="Tabla 7">
            <a:extLst>
              <a:ext uri="{FF2B5EF4-FFF2-40B4-BE49-F238E27FC236}">
                <a16:creationId xmlns:a16="http://schemas.microsoft.com/office/drawing/2014/main" id="{39BD5988-8A5D-2F9D-D65A-B783E4DEF23A}"/>
              </a:ext>
            </a:extLst>
          </p:cNvPr>
          <p:cNvGraphicFramePr>
            <a:graphicFrameLocks noGrp="1"/>
          </p:cNvGraphicFramePr>
          <p:nvPr>
            <p:extLst>
              <p:ext uri="{D42A27DB-BD31-4B8C-83A1-F6EECF244321}">
                <p14:modId xmlns:p14="http://schemas.microsoft.com/office/powerpoint/2010/main" val="443978349"/>
              </p:ext>
            </p:extLst>
          </p:nvPr>
        </p:nvGraphicFramePr>
        <p:xfrm>
          <a:off x="5120640" y="4990519"/>
          <a:ext cx="6208210" cy="1371600"/>
        </p:xfrm>
        <a:graphic>
          <a:graphicData uri="http://schemas.openxmlformats.org/drawingml/2006/table">
            <a:tbl>
              <a:tblPr/>
              <a:tblGrid>
                <a:gridCol w="6208210">
                  <a:extLst>
                    <a:ext uri="{9D8B030D-6E8A-4147-A177-3AD203B41FA5}">
                      <a16:colId xmlns:a16="http://schemas.microsoft.com/office/drawing/2014/main" val="3618429024"/>
                    </a:ext>
                  </a:extLst>
                </a:gridCol>
              </a:tblGrid>
              <a:tr h="0">
                <a:tc>
                  <a:txBody>
                    <a:bodyPr/>
                    <a:lstStyle/>
                    <a:p>
                      <a:br>
                        <a:rPr lang="es-ES" dirty="0">
                          <a:effectLst/>
                          <a:latin typeface="Calibri" panose="020F0502020204030204" pitchFamily="34" charset="0"/>
                        </a:rPr>
                      </a:br>
                      <a:r>
                        <a:rPr lang="es-ES" dirty="0">
                          <a:effectLst/>
                          <a:latin typeface="Calibri" panose="020F0502020204030204" pitchFamily="34" charset="0"/>
                        </a:rPr>
                        <a:t>DECRETO 85/2018, de 20 de noviembre, por el que se regula la inclusión educativa del alumnado en la comunidad autónoma de Castilla-La Mancha. </a:t>
                      </a:r>
                      <a:br>
                        <a:rPr lang="es-ES" dirty="0">
                          <a:effectLst/>
                          <a:latin typeface="Calibri" panose="020F0502020204030204" pitchFamily="34" charset="0"/>
                        </a:rPr>
                      </a:br>
                      <a:endParaRPr lang="es-ES" dirty="0">
                        <a:effectLst/>
                        <a:latin typeface="Calibri" panose="020F0502020204030204" pitchFamily="34" charset="0"/>
                      </a:endParaRPr>
                    </a:p>
                  </a:txBody>
                  <a:tcPr marL="47625" marR="47625" marT="0" marB="0">
                    <a:lnL>
                      <a:noFill/>
                    </a:lnL>
                    <a:lnR>
                      <a:noFill/>
                    </a:lnR>
                    <a:lnT>
                      <a:noFill/>
                    </a:lnT>
                    <a:lnB>
                      <a:noFill/>
                    </a:lnB>
                  </a:tcPr>
                </a:tc>
                <a:extLst>
                  <a:ext uri="{0D108BD9-81ED-4DB2-BD59-A6C34878D82A}">
                    <a16:rowId xmlns:a16="http://schemas.microsoft.com/office/drawing/2014/main" val="2285459956"/>
                  </a:ext>
                </a:extLst>
              </a:tr>
            </a:tbl>
          </a:graphicData>
        </a:graphic>
      </p:graphicFrame>
    </p:spTree>
    <p:extLst>
      <p:ext uri="{BB962C8B-B14F-4D97-AF65-F5344CB8AC3E}">
        <p14:creationId xmlns:p14="http://schemas.microsoft.com/office/powerpoint/2010/main" val="37819008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239" name="Rectangle 9238">
            <a:extLst>
              <a:ext uri="{FF2B5EF4-FFF2-40B4-BE49-F238E27FC236}">
                <a16:creationId xmlns:a16="http://schemas.microsoft.com/office/drawing/2014/main" id="{7F23EF37-19EC-4973-A7AF-4BBF68646D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useBgFill="1">
        <p:nvSpPr>
          <p:cNvPr id="9241" name="Rectangle 9238">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Imagen 7">
            <a:extLst>
              <a:ext uri="{FF2B5EF4-FFF2-40B4-BE49-F238E27FC236}">
                <a16:creationId xmlns:a16="http://schemas.microsoft.com/office/drawing/2014/main" id="{912BA1C4-847C-E373-DB95-76E461F8CD74}"/>
              </a:ext>
            </a:extLst>
          </p:cNvPr>
          <p:cNvPicPr>
            <a:picLocks noChangeAspect="1"/>
          </p:cNvPicPr>
          <p:nvPr/>
        </p:nvPicPr>
        <p:blipFill rotWithShape="1">
          <a:blip r:embed="rId3"/>
          <a:srcRect t="5482" r="-3" b="32002"/>
          <a:stretch/>
        </p:blipFill>
        <p:spPr>
          <a:xfrm>
            <a:off x="643467" y="2957665"/>
            <a:ext cx="4010830" cy="3343135"/>
          </a:xfrm>
          <a:prstGeom prst="rect">
            <a:avLst/>
          </a:prstGeom>
        </p:spPr>
      </p:pic>
      <p:pic>
        <p:nvPicPr>
          <p:cNvPr id="9224" name="Picture 8" descr="Tedi, comprometido con la inclusión escolar de niños con síndrome de down -  Somos Hermanos">
            <a:extLst>
              <a:ext uri="{FF2B5EF4-FFF2-40B4-BE49-F238E27FC236}">
                <a16:creationId xmlns:a16="http://schemas.microsoft.com/office/drawing/2014/main" id="{AFB5EE47-E3B8-BC91-FC5C-2462319EF9B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4030" r="1" b="1"/>
          <a:stretch/>
        </p:blipFill>
        <p:spPr bwMode="auto">
          <a:xfrm>
            <a:off x="4846823" y="557189"/>
            <a:ext cx="6701710" cy="5743609"/>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a:extLst>
              <a:ext uri="{FF2B5EF4-FFF2-40B4-BE49-F238E27FC236}">
                <a16:creationId xmlns:a16="http://schemas.microsoft.com/office/drawing/2014/main" id="{907C2422-F4E2-30C2-0436-DBF4157E5697}"/>
              </a:ext>
            </a:extLst>
          </p:cNvPr>
          <p:cNvPicPr>
            <a:picLocks noChangeAspect="1"/>
          </p:cNvPicPr>
          <p:nvPr/>
        </p:nvPicPr>
        <p:blipFill rotWithShape="1">
          <a:blip r:embed="rId5"/>
          <a:srcRect r="4" b="25952"/>
          <a:stretch/>
        </p:blipFill>
        <p:spPr>
          <a:xfrm>
            <a:off x="641276" y="557186"/>
            <a:ext cx="4013020" cy="2228759"/>
          </a:xfrm>
          <a:prstGeom prst="rect">
            <a:avLst/>
          </a:prstGeom>
        </p:spPr>
      </p:pic>
    </p:spTree>
    <p:extLst>
      <p:ext uri="{BB962C8B-B14F-4D97-AF65-F5344CB8AC3E}">
        <p14:creationId xmlns:p14="http://schemas.microsoft.com/office/powerpoint/2010/main" val="30079102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Grupo de personas alrededor de una mesa&#10;&#10;Descripción generada automáticamente">
            <a:extLst>
              <a:ext uri="{FF2B5EF4-FFF2-40B4-BE49-F238E27FC236}">
                <a16:creationId xmlns:a16="http://schemas.microsoft.com/office/drawing/2014/main" id="{852B0ECD-116C-6838-10C9-E0F4EE810CE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590" r="1" b="20621"/>
          <a:stretch/>
        </p:blipFill>
        <p:spPr>
          <a:xfrm>
            <a:off x="-1" y="10"/>
            <a:ext cx="7370057" cy="6857990"/>
          </a:xfrm>
          <a:prstGeom prst="rect">
            <a:avLst/>
          </a:prstGeom>
        </p:spPr>
      </p:pic>
      <p:pic>
        <p:nvPicPr>
          <p:cNvPr id="4" name="Imagen 3" descr="Un grupo de niños sentados en una mesa&#10;&#10;Descripción generada automáticamente con confianza media">
            <a:extLst>
              <a:ext uri="{FF2B5EF4-FFF2-40B4-BE49-F238E27FC236}">
                <a16:creationId xmlns:a16="http://schemas.microsoft.com/office/drawing/2014/main" id="{F9AE971A-4A3D-2D14-D5B4-14E7DA0EB36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4014" r="-3" b="172"/>
          <a:stretch/>
        </p:blipFill>
        <p:spPr>
          <a:xfrm>
            <a:off x="7534656" y="1"/>
            <a:ext cx="4657344" cy="3346704"/>
          </a:xfrm>
          <a:prstGeom prst="rect">
            <a:avLst/>
          </a:prstGeom>
        </p:spPr>
      </p:pic>
      <p:pic>
        <p:nvPicPr>
          <p:cNvPr id="1026" name="Picture 2" descr="Las científicas y los científicos van al cole: proyecto de fomento de  vocaciones científicas en educación primaria – INNDOC 2023">
            <a:extLst>
              <a:ext uri="{FF2B5EF4-FFF2-40B4-BE49-F238E27FC236}">
                <a16:creationId xmlns:a16="http://schemas.microsoft.com/office/drawing/2014/main" id="{0A71D47A-5E81-2B77-6007-FD90C98FCF4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 b="4186"/>
          <a:stretch/>
        </p:blipFill>
        <p:spPr bwMode="auto">
          <a:xfrm>
            <a:off x="7534654" y="3511296"/>
            <a:ext cx="4657346" cy="3346704"/>
          </a:xfrm>
          <a:prstGeom prst="rect">
            <a:avLst/>
          </a:prstGeom>
          <a:solidFill>
            <a:srgbClr val="FFFFFF">
              <a:shade val="85000"/>
            </a:srgbClr>
          </a:solidFill>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9673498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2B7A2E26-C95C-FE30-79B2-03240B0B5146}"/>
              </a:ext>
            </a:extLst>
          </p:cNvPr>
          <p:cNvPicPr>
            <a:picLocks noChangeAspect="1"/>
          </p:cNvPicPr>
          <p:nvPr/>
        </p:nvPicPr>
        <p:blipFill>
          <a:blip r:embed="rId3"/>
          <a:stretch>
            <a:fillRect/>
          </a:stretch>
        </p:blipFill>
        <p:spPr>
          <a:xfrm>
            <a:off x="6358472" y="3190736"/>
            <a:ext cx="5291666" cy="336092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Imagen 5">
            <a:extLst>
              <a:ext uri="{FF2B5EF4-FFF2-40B4-BE49-F238E27FC236}">
                <a16:creationId xmlns:a16="http://schemas.microsoft.com/office/drawing/2014/main" id="{A37E12FE-C584-0908-B24A-A2201318635B}"/>
              </a:ext>
            </a:extLst>
          </p:cNvPr>
          <p:cNvPicPr>
            <a:picLocks noChangeAspect="1"/>
          </p:cNvPicPr>
          <p:nvPr/>
        </p:nvPicPr>
        <p:blipFill>
          <a:blip r:embed="rId4"/>
          <a:stretch>
            <a:fillRect/>
          </a:stretch>
        </p:blipFill>
        <p:spPr>
          <a:xfrm>
            <a:off x="640053" y="3190736"/>
            <a:ext cx="5593535" cy="33609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Imagen 7">
            <a:extLst>
              <a:ext uri="{FF2B5EF4-FFF2-40B4-BE49-F238E27FC236}">
                <a16:creationId xmlns:a16="http://schemas.microsoft.com/office/drawing/2014/main" id="{09123858-5FF0-6E54-7BA3-247ADF247431}"/>
              </a:ext>
            </a:extLst>
          </p:cNvPr>
          <p:cNvPicPr>
            <a:picLocks noChangeAspect="1"/>
          </p:cNvPicPr>
          <p:nvPr/>
        </p:nvPicPr>
        <p:blipFill rotWithShape="1">
          <a:blip r:embed="rId5"/>
          <a:srcRect b="12599"/>
          <a:stretch/>
        </p:blipFill>
        <p:spPr>
          <a:xfrm>
            <a:off x="1649229" y="297198"/>
            <a:ext cx="9168717" cy="26288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40744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125F6A4B-33C9-894E-8136-A2CC394C52EA}"/>
              </a:ext>
            </a:extLst>
          </p:cNvPr>
          <p:cNvPicPr>
            <a:picLocks noChangeAspect="1"/>
          </p:cNvPicPr>
          <p:nvPr/>
        </p:nvPicPr>
        <p:blipFill>
          <a:blip r:embed="rId3"/>
          <a:stretch>
            <a:fillRect/>
          </a:stretch>
        </p:blipFill>
        <p:spPr>
          <a:xfrm>
            <a:off x="2182126" y="0"/>
            <a:ext cx="10009874" cy="6831002"/>
          </a:xfrm>
          <a:prstGeom prst="rect">
            <a:avLst/>
          </a:prstGeom>
        </p:spPr>
      </p:pic>
      <p:pic>
        <p:nvPicPr>
          <p:cNvPr id="2050" name="Picture 2">
            <a:extLst>
              <a:ext uri="{FF2B5EF4-FFF2-40B4-BE49-F238E27FC236}">
                <a16:creationId xmlns:a16="http://schemas.microsoft.com/office/drawing/2014/main" id="{88A5903F-9803-7B38-5D6B-31C18BC08D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850" y="385763"/>
            <a:ext cx="2933700" cy="293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162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2" descr="Qué diferencia hay entre inclusión e integración? - Plena ...">
            <a:extLst>
              <a:ext uri="{FF2B5EF4-FFF2-40B4-BE49-F238E27FC236}">
                <a16:creationId xmlns:a16="http://schemas.microsoft.com/office/drawing/2014/main" id="{8213997B-3677-8CE5-27BF-E43B2ACE61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678169" y="643466"/>
            <a:ext cx="6835662" cy="5571067"/>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redondeado 1">
            <a:extLst>
              <a:ext uri="{FF2B5EF4-FFF2-40B4-BE49-F238E27FC236}">
                <a16:creationId xmlns:a16="http://schemas.microsoft.com/office/drawing/2014/main" id="{C88F86A5-C55C-AB88-AFE1-DCFAB953983D}"/>
              </a:ext>
            </a:extLst>
          </p:cNvPr>
          <p:cNvSpPr/>
          <p:nvPr/>
        </p:nvSpPr>
        <p:spPr>
          <a:xfrm>
            <a:off x="2532185" y="3587262"/>
            <a:ext cx="3052689" cy="2855741"/>
          </a:xfrm>
          <a:prstGeom prst="roundRect">
            <a:avLst/>
          </a:prstGeom>
          <a:noFill/>
          <a:ln w="76200">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_tradnl"/>
          </a:p>
        </p:txBody>
      </p:sp>
    </p:spTree>
    <p:extLst>
      <p:ext uri="{BB962C8B-B14F-4D97-AF65-F5344CB8AC3E}">
        <p14:creationId xmlns:p14="http://schemas.microsoft.com/office/powerpoint/2010/main" val="4100973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upo 5">
            <a:extLst>
              <a:ext uri="{FF2B5EF4-FFF2-40B4-BE49-F238E27FC236}">
                <a16:creationId xmlns:a16="http://schemas.microsoft.com/office/drawing/2014/main" id="{469B5E04-AC03-CC84-5B86-7CCDC5577BA1}"/>
              </a:ext>
            </a:extLst>
          </p:cNvPr>
          <p:cNvGrpSpPr/>
          <p:nvPr/>
        </p:nvGrpSpPr>
        <p:grpSpPr>
          <a:xfrm>
            <a:off x="451086" y="215016"/>
            <a:ext cx="11289828" cy="6427967"/>
            <a:chOff x="451086" y="215016"/>
            <a:chExt cx="11289828" cy="6427967"/>
          </a:xfrm>
        </p:grpSpPr>
        <p:pic>
          <p:nvPicPr>
            <p:cNvPr id="2050" name="Picture 2" descr="Día Internacional de la Mujer: ¿Cuál es la diferencia entre equidad e  igualdad? | Foro Económico Mundial">
              <a:extLst>
                <a:ext uri="{FF2B5EF4-FFF2-40B4-BE49-F238E27FC236}">
                  <a16:creationId xmlns:a16="http://schemas.microsoft.com/office/drawing/2014/main" id="{BB32B4FF-1E18-9F18-53D8-77BF4A7363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931"/>
            <a:stretch/>
          </p:blipFill>
          <p:spPr bwMode="auto">
            <a:xfrm>
              <a:off x="451086" y="215016"/>
              <a:ext cx="11289828" cy="642796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9C6D4673-1FA8-63E1-C38B-FF741C35DBAB}"/>
                </a:ext>
              </a:extLst>
            </p:cNvPr>
            <p:cNvSpPr txBox="1"/>
            <p:nvPr/>
          </p:nvSpPr>
          <p:spPr>
            <a:xfrm>
              <a:off x="699458" y="365125"/>
              <a:ext cx="1538416" cy="461665"/>
            </a:xfrm>
            <a:prstGeom prst="rect">
              <a:avLst/>
            </a:prstGeom>
            <a:solidFill>
              <a:srgbClr val="722C89"/>
            </a:solidFill>
          </p:spPr>
          <p:txBody>
            <a:bodyPr wrap="square" rtlCol="0">
              <a:spAutoFit/>
            </a:bodyPr>
            <a:lstStyle/>
            <a:p>
              <a:r>
                <a:rPr lang="es-ES_tradnl" sz="2400" dirty="0">
                  <a:solidFill>
                    <a:schemeClr val="bg1"/>
                  </a:solidFill>
                  <a:latin typeface="Aharoni" panose="02010803020104030203" pitchFamily="2" charset="-79"/>
                  <a:cs typeface="Aharoni" panose="02010803020104030203" pitchFamily="2" charset="-79"/>
                </a:rPr>
                <a:t>Igualdad</a:t>
              </a:r>
            </a:p>
          </p:txBody>
        </p:sp>
        <p:sp>
          <p:nvSpPr>
            <p:cNvPr id="5" name="CuadroTexto 4">
              <a:extLst>
                <a:ext uri="{FF2B5EF4-FFF2-40B4-BE49-F238E27FC236}">
                  <a16:creationId xmlns:a16="http://schemas.microsoft.com/office/drawing/2014/main" id="{4E1E960B-DE25-9E63-EE24-02578358A799}"/>
                </a:ext>
              </a:extLst>
            </p:cNvPr>
            <p:cNvSpPr txBox="1"/>
            <p:nvPr/>
          </p:nvSpPr>
          <p:spPr>
            <a:xfrm>
              <a:off x="587164" y="3042389"/>
              <a:ext cx="1410078" cy="461665"/>
            </a:xfrm>
            <a:prstGeom prst="rect">
              <a:avLst/>
            </a:prstGeom>
            <a:solidFill>
              <a:srgbClr val="722C89"/>
            </a:solidFill>
          </p:spPr>
          <p:txBody>
            <a:bodyPr wrap="square" rtlCol="0">
              <a:spAutoFit/>
            </a:bodyPr>
            <a:lstStyle/>
            <a:p>
              <a:r>
                <a:rPr lang="es-ES_tradnl" sz="2400" dirty="0">
                  <a:solidFill>
                    <a:schemeClr val="bg1"/>
                  </a:solidFill>
                  <a:latin typeface="Aharoni" panose="02010803020104030203" pitchFamily="2" charset="-79"/>
                  <a:cs typeface="Aharoni" panose="02010803020104030203" pitchFamily="2" charset="-79"/>
                </a:rPr>
                <a:t>Equidad</a:t>
              </a:r>
            </a:p>
          </p:txBody>
        </p:sp>
      </p:grpSp>
    </p:spTree>
    <p:extLst>
      <p:ext uri="{BB962C8B-B14F-4D97-AF65-F5344CB8AC3E}">
        <p14:creationId xmlns:p14="http://schemas.microsoft.com/office/powerpoint/2010/main" val="142461791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69CC01D7-E4C4-C61E-BD38-FF3D3ABE95F5}"/>
              </a:ext>
            </a:extLst>
          </p:cNvPr>
          <p:cNvPicPr>
            <a:picLocks noChangeAspect="1"/>
          </p:cNvPicPr>
          <p:nvPr/>
        </p:nvPicPr>
        <p:blipFill>
          <a:blip r:embed="rId2"/>
          <a:stretch>
            <a:fillRect/>
          </a:stretch>
        </p:blipFill>
        <p:spPr>
          <a:xfrm>
            <a:off x="38866" y="828676"/>
            <a:ext cx="11724189" cy="4513810"/>
          </a:xfrm>
          <a:prstGeom prst="rect">
            <a:avLst/>
          </a:prstGeom>
        </p:spPr>
      </p:pic>
      <p:pic>
        <p:nvPicPr>
          <p:cNvPr id="6" name="Imagen 5">
            <a:extLst>
              <a:ext uri="{FF2B5EF4-FFF2-40B4-BE49-F238E27FC236}">
                <a16:creationId xmlns:a16="http://schemas.microsoft.com/office/drawing/2014/main" id="{44F3A506-89D0-2016-74EB-8C6CDDE0CE38}"/>
              </a:ext>
            </a:extLst>
          </p:cNvPr>
          <p:cNvPicPr>
            <a:picLocks noChangeAspect="1"/>
          </p:cNvPicPr>
          <p:nvPr/>
        </p:nvPicPr>
        <p:blipFill>
          <a:blip r:embed="rId3"/>
          <a:stretch>
            <a:fillRect/>
          </a:stretch>
        </p:blipFill>
        <p:spPr>
          <a:xfrm>
            <a:off x="8813495" y="6155690"/>
            <a:ext cx="3378200" cy="698500"/>
          </a:xfrm>
          <a:prstGeom prst="rect">
            <a:avLst/>
          </a:prstGeom>
        </p:spPr>
      </p:pic>
    </p:spTree>
    <p:extLst>
      <p:ext uri="{BB962C8B-B14F-4D97-AF65-F5344CB8AC3E}">
        <p14:creationId xmlns:p14="http://schemas.microsoft.com/office/powerpoint/2010/main" val="29559061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53F29798-D584-4792-9B62-3F5F5C36D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ítulo 2">
            <a:extLst>
              <a:ext uri="{FF2B5EF4-FFF2-40B4-BE49-F238E27FC236}">
                <a16:creationId xmlns:a16="http://schemas.microsoft.com/office/drawing/2014/main" id="{3E430EEA-D14D-7044-B4C6-0835815F73D4}"/>
              </a:ext>
            </a:extLst>
          </p:cNvPr>
          <p:cNvSpPr>
            <a:spLocks noGrp="1"/>
          </p:cNvSpPr>
          <p:nvPr>
            <p:ph type="title"/>
          </p:nvPr>
        </p:nvSpPr>
        <p:spPr>
          <a:xfrm>
            <a:off x="838200" y="184805"/>
            <a:ext cx="10515600" cy="1505883"/>
          </a:xfrm>
        </p:spPr>
        <p:txBody>
          <a:bodyPr anchor="ctr">
            <a:normAutofit/>
          </a:bodyPr>
          <a:lstStyle/>
          <a:p>
            <a:pPr algn="ctr"/>
            <a:r>
              <a:rPr lang="es-ES_tradnl" dirty="0"/>
              <a:t>Diseño Universal para el Aprendizaje (DUA)</a:t>
            </a:r>
          </a:p>
        </p:txBody>
      </p:sp>
      <p:pic>
        <p:nvPicPr>
          <p:cNvPr id="2" name="Imagen 1" descr="Interfaz de usuario gráfica&#10;&#10;Descripción generada automáticamente">
            <a:extLst>
              <a:ext uri="{FF2B5EF4-FFF2-40B4-BE49-F238E27FC236}">
                <a16:creationId xmlns:a16="http://schemas.microsoft.com/office/drawing/2014/main" id="{71898982-71CE-4F27-5338-6E2A35C284FC}"/>
              </a:ext>
            </a:extLst>
          </p:cNvPr>
          <p:cNvPicPr>
            <a:picLocks noChangeAspect="1"/>
          </p:cNvPicPr>
          <p:nvPr/>
        </p:nvPicPr>
        <p:blipFill>
          <a:blip r:embed="rId3"/>
          <a:stretch>
            <a:fillRect/>
          </a:stretch>
        </p:blipFill>
        <p:spPr>
          <a:xfrm>
            <a:off x="953315" y="1392702"/>
            <a:ext cx="10282322" cy="4832689"/>
          </a:xfrm>
          <a:prstGeom prst="rect">
            <a:avLst/>
          </a:prstGeom>
        </p:spPr>
      </p:pic>
    </p:spTree>
    <p:extLst>
      <p:ext uri="{BB962C8B-B14F-4D97-AF65-F5344CB8AC3E}">
        <p14:creationId xmlns:p14="http://schemas.microsoft.com/office/powerpoint/2010/main" val="25817996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2CEF3B4B-455D-F61F-50D1-955E29E518C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8938" y="0"/>
            <a:ext cx="88725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40659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CienciaEnCasa: Taller de método científico | Asociación Española Contra el  Cáncer">
            <a:extLst>
              <a:ext uri="{FF2B5EF4-FFF2-40B4-BE49-F238E27FC236}">
                <a16:creationId xmlns:a16="http://schemas.microsoft.com/office/drawing/2014/main" id="{8E299D5D-9107-8C31-3369-9A409F9450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7538" r="16231"/>
          <a:stretch/>
        </p:blipFill>
        <p:spPr bwMode="auto">
          <a:xfrm>
            <a:off x="3812126" y="410942"/>
            <a:ext cx="7614791" cy="6036115"/>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upo 2">
            <a:extLst>
              <a:ext uri="{FF2B5EF4-FFF2-40B4-BE49-F238E27FC236}">
                <a16:creationId xmlns:a16="http://schemas.microsoft.com/office/drawing/2014/main" id="{7AF2ED74-216B-A6D5-35C1-0244B7FFF78B}"/>
              </a:ext>
            </a:extLst>
          </p:cNvPr>
          <p:cNvGrpSpPr/>
          <p:nvPr/>
        </p:nvGrpSpPr>
        <p:grpSpPr>
          <a:xfrm>
            <a:off x="993775" y="205714"/>
            <a:ext cx="1994122" cy="6487192"/>
            <a:chOff x="993775" y="205714"/>
            <a:chExt cx="1994122" cy="6487192"/>
          </a:xfrm>
        </p:grpSpPr>
        <p:pic>
          <p:nvPicPr>
            <p:cNvPr id="6148" name="Picture 4" descr="dua">
              <a:extLst>
                <a:ext uri="{FF2B5EF4-FFF2-40B4-BE49-F238E27FC236}">
                  <a16:creationId xmlns:a16="http://schemas.microsoft.com/office/drawing/2014/main" id="{DD320C50-DE18-768D-8652-452BBF3153E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7497"/>
            <a:stretch/>
          </p:blipFill>
          <p:spPr bwMode="auto">
            <a:xfrm>
              <a:off x="993775" y="205714"/>
              <a:ext cx="1992515" cy="2080276"/>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dua">
              <a:extLst>
                <a:ext uri="{FF2B5EF4-FFF2-40B4-BE49-F238E27FC236}">
                  <a16:creationId xmlns:a16="http://schemas.microsoft.com/office/drawing/2014/main" id="{98D0C2CA-1350-2F3F-668D-F4C9609D77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3696" r="33378"/>
            <a:stretch/>
          </p:blipFill>
          <p:spPr bwMode="auto">
            <a:xfrm>
              <a:off x="993775" y="2434315"/>
              <a:ext cx="1994122" cy="205513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dua">
              <a:extLst>
                <a:ext uri="{FF2B5EF4-FFF2-40B4-BE49-F238E27FC236}">
                  <a16:creationId xmlns:a16="http://schemas.microsoft.com/office/drawing/2014/main" id="{2FC26E4C-7524-1859-9135-7C419C28D66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7100"/>
            <a:stretch/>
          </p:blipFill>
          <p:spPr bwMode="auto">
            <a:xfrm>
              <a:off x="993775" y="4637773"/>
              <a:ext cx="1992515" cy="2055133"/>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394517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3" name="Rectangle 8202">
            <a:extLst>
              <a:ext uri="{FF2B5EF4-FFF2-40B4-BE49-F238E27FC236}">
                <a16:creationId xmlns:a16="http://schemas.microsoft.com/office/drawing/2014/main" id="{2151139A-886F-4B97-8815-729AD3831B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8205" name="Rectangle 8204">
            <a:extLst>
              <a:ext uri="{FF2B5EF4-FFF2-40B4-BE49-F238E27FC236}">
                <a16:creationId xmlns:a16="http://schemas.microsoft.com/office/drawing/2014/main" id="{5428AC11-BFDF-42EF-80FF-717BBF9090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08628" y="1408629"/>
            <a:ext cx="6858000" cy="4040744"/>
          </a:xfrm>
          <a:prstGeom prst="rect">
            <a:avLst/>
          </a:prstGeom>
          <a:gradFill>
            <a:gsLst>
              <a:gs pos="1100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207" name="Rectangle 8206">
            <a:extLst>
              <a:ext uri="{FF2B5EF4-FFF2-40B4-BE49-F238E27FC236}">
                <a16:creationId xmlns:a16="http://schemas.microsoft.com/office/drawing/2014/main" id="{2CC56AF6-38E4-490B-8E2B-1A1037B4ED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9565" y="2659832"/>
            <a:ext cx="4355594" cy="4040742"/>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09" name="Rectangle 8208">
            <a:extLst>
              <a:ext uri="{FF2B5EF4-FFF2-40B4-BE49-F238E27FC236}">
                <a16:creationId xmlns:a16="http://schemas.microsoft.com/office/drawing/2014/main" id="{2339A6F5-AD6A-4D80-8AD9-6290D13AC4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513"/>
            <a:ext cx="6857572" cy="3581401"/>
          </a:xfrm>
          <a:prstGeom prst="rect">
            <a:avLst/>
          </a:prstGeom>
          <a:gradFill>
            <a:gsLst>
              <a:gs pos="0">
                <a:srgbClr val="000000">
                  <a:alpha val="61000"/>
                </a:srgbClr>
              </a:gs>
              <a:gs pos="95000">
                <a:schemeClr val="accent5">
                  <a:alpha val="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ítulo 2">
            <a:extLst>
              <a:ext uri="{FF2B5EF4-FFF2-40B4-BE49-F238E27FC236}">
                <a16:creationId xmlns:a16="http://schemas.microsoft.com/office/drawing/2014/main" id="{0705AA50-91ED-9412-111E-F4AABD2F337A}"/>
              </a:ext>
            </a:extLst>
          </p:cNvPr>
          <p:cNvSpPr>
            <a:spLocks noGrp="1"/>
          </p:cNvSpPr>
          <p:nvPr>
            <p:ph type="title"/>
          </p:nvPr>
        </p:nvSpPr>
        <p:spPr>
          <a:xfrm>
            <a:off x="660042" y="2945176"/>
            <a:ext cx="2878688" cy="2757975"/>
          </a:xfrm>
        </p:spPr>
        <p:txBody>
          <a:bodyPr vert="horz" lIns="91440" tIns="45720" rIns="91440" bIns="45720" rtlCol="0" anchor="t">
            <a:normAutofit/>
          </a:bodyPr>
          <a:lstStyle/>
          <a:p>
            <a:r>
              <a:rPr lang="en-US" sz="4000">
                <a:solidFill>
                  <a:srgbClr val="FFFFFF"/>
                </a:solidFill>
              </a:rPr>
              <a:t>El método científico no lo hará todo</a:t>
            </a:r>
          </a:p>
        </p:txBody>
      </p:sp>
      <p:pic>
        <p:nvPicPr>
          <p:cNvPr id="8194" name="Picture 2">
            <a:extLst>
              <a:ext uri="{FF2B5EF4-FFF2-40B4-BE49-F238E27FC236}">
                <a16:creationId xmlns:a16="http://schemas.microsoft.com/office/drawing/2014/main" id="{CF5051AF-6A24-B621-7915-9AD57A8CC100}"/>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775217" y="1855164"/>
            <a:ext cx="3147413" cy="3147413"/>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Centros educativos para todas las personas">
            <a:extLst>
              <a:ext uri="{FF2B5EF4-FFF2-40B4-BE49-F238E27FC236}">
                <a16:creationId xmlns:a16="http://schemas.microsoft.com/office/drawing/2014/main" id="{2ECEABD8-6F22-EC7C-7502-EABB39739F5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8319922" y="207418"/>
            <a:ext cx="3414875" cy="6443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4878272"/>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1541</TotalTime>
  <Words>247</Words>
  <Application>Microsoft Macintosh PowerPoint</Application>
  <PresentationFormat>Panorámica</PresentationFormat>
  <Paragraphs>25</Paragraphs>
  <Slides>23</Slides>
  <Notes>8</Notes>
  <HiddenSlides>0</HiddenSlides>
  <MMClips>0</MMClips>
  <ScaleCrop>false</ScaleCrop>
  <HeadingPairs>
    <vt:vector size="6" baseType="variant">
      <vt:variant>
        <vt:lpstr>Fuentes usadas</vt:lpstr>
      </vt:variant>
      <vt:variant>
        <vt:i4>4</vt:i4>
      </vt:variant>
      <vt:variant>
        <vt:lpstr>Tema</vt:lpstr>
      </vt:variant>
      <vt:variant>
        <vt:i4>1</vt:i4>
      </vt:variant>
      <vt:variant>
        <vt:lpstr>Títulos de diapositiva</vt:lpstr>
      </vt:variant>
      <vt:variant>
        <vt:i4>23</vt:i4>
      </vt:variant>
    </vt:vector>
  </HeadingPairs>
  <TitlesOfParts>
    <vt:vector size="28" baseType="lpstr">
      <vt:lpstr>Aharoni</vt:lpstr>
      <vt:lpstr>Arial</vt:lpstr>
      <vt:lpstr>Calibri</vt:lpstr>
      <vt:lpstr>Calibri Light</vt:lpstr>
      <vt:lpstr>Tema de Office</vt:lpstr>
      <vt:lpstr>El método científico como recurso de atención a la diversidad</vt:lpstr>
      <vt:lpstr>Presentación de PowerPoint</vt:lpstr>
      <vt:lpstr>Presentación de PowerPoint</vt:lpstr>
      <vt:lpstr>Presentación de PowerPoint</vt:lpstr>
      <vt:lpstr>Presentación de PowerPoint</vt:lpstr>
      <vt:lpstr>Diseño Universal para el Aprendizaje (DUA)</vt:lpstr>
      <vt:lpstr>Presentación de PowerPoint</vt:lpstr>
      <vt:lpstr>Presentación de PowerPoint</vt:lpstr>
      <vt:lpstr>El método científico no lo hará todo</vt:lpstr>
      <vt:lpstr>Presentación de PowerPoint</vt:lpstr>
      <vt:lpstr>Presentación de PowerPoint</vt:lpstr>
      <vt:lpstr>Presentación de PowerPoint</vt:lpstr>
      <vt:lpstr>Presentación de PowerPoint</vt:lpstr>
      <vt:lpstr>Presentación de PowerPoint</vt:lpstr>
      <vt:lpstr>Pictograma</vt:lpstr>
      <vt:lpstr>Pictogramas en ciencia</vt:lpstr>
      <vt:lpstr>Accesibilidad con pictogramas</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Divulgando con pictogramas</dc:title>
  <dc:creator>María José Ruiz García</dc:creator>
  <cp:lastModifiedBy>María José Ruiz García</cp:lastModifiedBy>
  <cp:revision>5</cp:revision>
  <dcterms:created xsi:type="dcterms:W3CDTF">2023-09-21T12:43:16Z</dcterms:created>
  <dcterms:modified xsi:type="dcterms:W3CDTF">2023-11-14T19:51:06Z</dcterms:modified>
</cp:coreProperties>
</file>