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0" r:id="rId2"/>
    <p:sldId id="284" r:id="rId3"/>
    <p:sldId id="283" r:id="rId4"/>
    <p:sldId id="285" r:id="rId5"/>
    <p:sldId id="296" r:id="rId6"/>
    <p:sldId id="297" r:id="rId7"/>
    <p:sldId id="298" r:id="rId8"/>
    <p:sldId id="299" r:id="rId9"/>
    <p:sldId id="267" r:id="rId10"/>
    <p:sldId id="292" r:id="rId11"/>
    <p:sldId id="288" r:id="rId12"/>
    <p:sldId id="293" r:id="rId13"/>
    <p:sldId id="262" r:id="rId14"/>
    <p:sldId id="263" r:id="rId15"/>
    <p:sldId id="300" r:id="rId16"/>
    <p:sldId id="301" r:id="rId17"/>
    <p:sldId id="272" r:id="rId18"/>
    <p:sldId id="276" r:id="rId19"/>
    <p:sldId id="303" r:id="rId20"/>
    <p:sldId id="302" r:id="rId21"/>
    <p:sldId id="277" r:id="rId22"/>
    <p:sldId id="259" r:id="rId23"/>
    <p:sldId id="278" r:id="rId24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6" autoAdjust="0"/>
    <p:restoredTop sz="81646" autoAdjust="0"/>
  </p:normalViewPr>
  <p:slideViewPr>
    <p:cSldViewPr snapToGrid="0">
      <p:cViewPr varScale="1">
        <p:scale>
          <a:sx n="55" d="100"/>
          <a:sy n="55" d="100"/>
        </p:scale>
        <p:origin x="142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a Vanesa Mancebo Campos" userId="bdc89a6f-d902-48ea-b7cf-c036af2763b0" providerId="ADAL" clId="{83D9D703-D332-4953-8B83-10065B61EED2}"/>
    <pc:docChg chg="undo custSel addSld delSld modSld sldOrd">
      <pc:chgData name="Manuela Vanesa Mancebo Campos" userId="bdc89a6f-d902-48ea-b7cf-c036af2763b0" providerId="ADAL" clId="{83D9D703-D332-4953-8B83-10065B61EED2}" dt="2023-11-14T11:29:19.419" v="3397" actId="207"/>
      <pc:docMkLst>
        <pc:docMk/>
      </pc:docMkLst>
      <pc:sldChg chg="modSp mod ord">
        <pc:chgData name="Manuela Vanesa Mancebo Campos" userId="bdc89a6f-d902-48ea-b7cf-c036af2763b0" providerId="ADAL" clId="{83D9D703-D332-4953-8B83-10065B61EED2}" dt="2023-11-14T09:46:40.461" v="2149" actId="20577"/>
        <pc:sldMkLst>
          <pc:docMk/>
          <pc:sldMk cId="1329115081" sldId="259"/>
        </pc:sldMkLst>
        <pc:spChg chg="mod">
          <ac:chgData name="Manuela Vanesa Mancebo Campos" userId="bdc89a6f-d902-48ea-b7cf-c036af2763b0" providerId="ADAL" clId="{83D9D703-D332-4953-8B83-10065B61EED2}" dt="2023-11-14T09:45:15.044" v="2110" actId="20577"/>
          <ac:spMkLst>
            <pc:docMk/>
            <pc:sldMk cId="1329115081" sldId="259"/>
            <ac:spMk id="2" creationId="{00000000-0000-0000-0000-000000000000}"/>
          </ac:spMkLst>
        </pc:spChg>
        <pc:spChg chg="mod">
          <ac:chgData name="Manuela Vanesa Mancebo Campos" userId="bdc89a6f-d902-48ea-b7cf-c036af2763b0" providerId="ADAL" clId="{83D9D703-D332-4953-8B83-10065B61EED2}" dt="2023-11-14T09:46:40.461" v="2149" actId="20577"/>
          <ac:spMkLst>
            <pc:docMk/>
            <pc:sldMk cId="1329115081" sldId="259"/>
            <ac:spMk id="3" creationId="{00000000-0000-0000-0000-000000000000}"/>
          </ac:spMkLst>
        </pc:spChg>
      </pc:sldChg>
      <pc:sldChg chg="addSp delSp modSp mod modNotesTx">
        <pc:chgData name="Manuela Vanesa Mancebo Campos" userId="bdc89a6f-d902-48ea-b7cf-c036af2763b0" providerId="ADAL" clId="{83D9D703-D332-4953-8B83-10065B61EED2}" dt="2023-11-14T10:44:44.275" v="2771"/>
        <pc:sldMkLst>
          <pc:docMk/>
          <pc:sldMk cId="3849888484" sldId="260"/>
        </pc:sldMkLst>
        <pc:spChg chg="del">
          <ac:chgData name="Manuela Vanesa Mancebo Campos" userId="bdc89a6f-d902-48ea-b7cf-c036af2763b0" providerId="ADAL" clId="{83D9D703-D332-4953-8B83-10065B61EED2}" dt="2023-11-14T10:34:54.491" v="2686" actId="478"/>
          <ac:spMkLst>
            <pc:docMk/>
            <pc:sldMk cId="3849888484" sldId="260"/>
            <ac:spMk id="3" creationId="{3F5B9B59-7F25-40E0-CDA3-0183161E1575}"/>
          </ac:spMkLst>
        </pc:spChg>
        <pc:spChg chg="add del mod">
          <ac:chgData name="Manuela Vanesa Mancebo Campos" userId="bdc89a6f-d902-48ea-b7cf-c036af2763b0" providerId="ADAL" clId="{83D9D703-D332-4953-8B83-10065B61EED2}" dt="2023-11-14T10:36:04.425" v="2706"/>
          <ac:spMkLst>
            <pc:docMk/>
            <pc:sldMk cId="3849888484" sldId="260"/>
            <ac:spMk id="6" creationId="{F55203CC-8C82-F870-49FF-AE691327C3F6}"/>
          </ac:spMkLst>
        </pc:spChg>
        <pc:spChg chg="mod">
          <ac:chgData name="Manuela Vanesa Mancebo Campos" userId="bdc89a6f-d902-48ea-b7cf-c036af2763b0" providerId="ADAL" clId="{83D9D703-D332-4953-8B83-10065B61EED2}" dt="2023-11-14T10:35:04.974" v="2691" actId="1076"/>
          <ac:spMkLst>
            <pc:docMk/>
            <pc:sldMk cId="3849888484" sldId="260"/>
            <ac:spMk id="12" creationId="{0B6177FD-BD25-EAD4-43F0-250956667F48}"/>
          </ac:spMkLst>
        </pc:spChg>
        <pc:spChg chg="mod">
          <ac:chgData name="Manuela Vanesa Mancebo Campos" userId="bdc89a6f-d902-48ea-b7cf-c036af2763b0" providerId="ADAL" clId="{83D9D703-D332-4953-8B83-10065B61EED2}" dt="2023-11-14T10:37:11.006" v="2713" actId="1076"/>
          <ac:spMkLst>
            <pc:docMk/>
            <pc:sldMk cId="3849888484" sldId="260"/>
            <ac:spMk id="13" creationId="{0E0873DB-A37E-5891-B9E0-68A69339A3C8}"/>
          </ac:spMkLst>
        </pc:spChg>
        <pc:spChg chg="add mod">
          <ac:chgData name="Manuela Vanesa Mancebo Campos" userId="bdc89a6f-d902-48ea-b7cf-c036af2763b0" providerId="ADAL" clId="{83D9D703-D332-4953-8B83-10065B61EED2}" dt="2023-11-14T10:41:25.335" v="2750" actId="1076"/>
          <ac:spMkLst>
            <pc:docMk/>
            <pc:sldMk cId="3849888484" sldId="260"/>
            <ac:spMk id="14" creationId="{B1AE3FD4-42E9-9EB3-082B-FFC5F8F6E846}"/>
          </ac:spMkLst>
        </pc:spChg>
        <pc:spChg chg="add mod">
          <ac:chgData name="Manuela Vanesa Mancebo Campos" userId="bdc89a6f-d902-48ea-b7cf-c036af2763b0" providerId="ADAL" clId="{83D9D703-D332-4953-8B83-10065B61EED2}" dt="2023-11-14T10:38:22.226" v="2739" actId="1076"/>
          <ac:spMkLst>
            <pc:docMk/>
            <pc:sldMk cId="3849888484" sldId="260"/>
            <ac:spMk id="18" creationId="{A556D6C9-3C17-EB2E-FFF0-360B011807CC}"/>
          </ac:spMkLst>
        </pc:spChg>
        <pc:spChg chg="add mod">
          <ac:chgData name="Manuela Vanesa Mancebo Campos" userId="bdc89a6f-d902-48ea-b7cf-c036af2763b0" providerId="ADAL" clId="{83D9D703-D332-4953-8B83-10065B61EED2}" dt="2023-11-14T10:38:24.123" v="2740" actId="1076"/>
          <ac:spMkLst>
            <pc:docMk/>
            <pc:sldMk cId="3849888484" sldId="260"/>
            <ac:spMk id="20" creationId="{8B86F5A6-BC3F-3B5F-FA3F-89D824250D95}"/>
          </ac:spMkLst>
        </pc:spChg>
        <pc:spChg chg="del">
          <ac:chgData name="Manuela Vanesa Mancebo Campos" userId="bdc89a6f-d902-48ea-b7cf-c036af2763b0" providerId="ADAL" clId="{83D9D703-D332-4953-8B83-10065B61EED2}" dt="2023-11-14T10:34:45.575" v="2683" actId="478"/>
          <ac:spMkLst>
            <pc:docMk/>
            <pc:sldMk cId="3849888484" sldId="260"/>
            <ac:spMk id="25" creationId="{DA6FB19B-D060-E950-7536-6F72F7DC5C61}"/>
          </ac:spMkLst>
        </pc:spChg>
        <pc:spChg chg="del">
          <ac:chgData name="Manuela Vanesa Mancebo Campos" userId="bdc89a6f-d902-48ea-b7cf-c036af2763b0" providerId="ADAL" clId="{83D9D703-D332-4953-8B83-10065B61EED2}" dt="2023-11-14T10:34:51.007" v="2685" actId="478"/>
          <ac:spMkLst>
            <pc:docMk/>
            <pc:sldMk cId="3849888484" sldId="260"/>
            <ac:spMk id="26" creationId="{9DEC3112-AB5B-4D47-944D-E9ED56F40820}"/>
          </ac:spMkLst>
        </pc:spChg>
        <pc:spChg chg="del">
          <ac:chgData name="Manuela Vanesa Mancebo Campos" userId="bdc89a6f-d902-48ea-b7cf-c036af2763b0" providerId="ADAL" clId="{83D9D703-D332-4953-8B83-10065B61EED2}" dt="2023-11-14T10:34:48.407" v="2684" actId="478"/>
          <ac:spMkLst>
            <pc:docMk/>
            <pc:sldMk cId="3849888484" sldId="260"/>
            <ac:spMk id="31" creationId="{3513CC0D-0C8F-6896-7BB6-6C4DAB346BD3}"/>
          </ac:spMkLst>
        </pc:spChg>
        <pc:graphicFrameChg chg="del">
          <ac:chgData name="Manuela Vanesa Mancebo Campos" userId="bdc89a6f-d902-48ea-b7cf-c036af2763b0" providerId="ADAL" clId="{83D9D703-D332-4953-8B83-10065B61EED2}" dt="2023-11-14T10:35:02.269" v="2689" actId="478"/>
          <ac:graphicFrameMkLst>
            <pc:docMk/>
            <pc:sldMk cId="3849888484" sldId="260"/>
            <ac:graphicFrameMk id="32" creationId="{0DBB0352-8E8B-2886-0BAE-B531EE5BD185}"/>
          </ac:graphicFrameMkLst>
        </pc:graphicFrameChg>
        <pc:picChg chg="mod">
          <ac:chgData name="Manuela Vanesa Mancebo Campos" userId="bdc89a6f-d902-48ea-b7cf-c036af2763b0" providerId="ADAL" clId="{83D9D703-D332-4953-8B83-10065B61EED2}" dt="2023-11-14T10:44:16.992" v="2770" actId="1076"/>
          <ac:picMkLst>
            <pc:docMk/>
            <pc:sldMk cId="3849888484" sldId="260"/>
            <ac:picMk id="2" creationId="{80BF53B8-F139-79B8-6C6F-A03395152C26}"/>
          </ac:picMkLst>
        </pc:picChg>
        <pc:picChg chg="mod">
          <ac:chgData name="Manuela Vanesa Mancebo Campos" userId="bdc89a6f-d902-48ea-b7cf-c036af2763b0" providerId="ADAL" clId="{83D9D703-D332-4953-8B83-10065B61EED2}" dt="2023-11-14T10:37:09.092" v="2711" actId="1076"/>
          <ac:picMkLst>
            <pc:docMk/>
            <pc:sldMk cId="3849888484" sldId="260"/>
            <ac:picMk id="7" creationId="{803FA0A0-B616-24B9-1AE9-7949CA6E327D}"/>
          </ac:picMkLst>
        </pc:picChg>
        <pc:picChg chg="mod">
          <ac:chgData name="Manuela Vanesa Mancebo Campos" userId="bdc89a6f-d902-48ea-b7cf-c036af2763b0" providerId="ADAL" clId="{83D9D703-D332-4953-8B83-10065B61EED2}" dt="2023-11-14T10:37:12.918" v="2715" actId="1076"/>
          <ac:picMkLst>
            <pc:docMk/>
            <pc:sldMk cId="3849888484" sldId="260"/>
            <ac:picMk id="8" creationId="{291466C5-ACAE-5585-ADB4-9B64203C335C}"/>
          </ac:picMkLst>
        </pc:picChg>
        <pc:picChg chg="add del">
          <ac:chgData name="Manuela Vanesa Mancebo Campos" userId="bdc89a6f-d902-48ea-b7cf-c036af2763b0" providerId="ADAL" clId="{83D9D703-D332-4953-8B83-10065B61EED2}" dt="2023-11-14T10:33:39.295" v="2671" actId="22"/>
          <ac:picMkLst>
            <pc:docMk/>
            <pc:sldMk cId="3849888484" sldId="260"/>
            <ac:picMk id="10" creationId="{E649BA1F-0BD4-3A45-3154-F23E6120754B}"/>
          </ac:picMkLst>
        </pc:picChg>
        <pc:picChg chg="add del mod">
          <ac:chgData name="Manuela Vanesa Mancebo Campos" userId="bdc89a6f-d902-48ea-b7cf-c036af2763b0" providerId="ADAL" clId="{83D9D703-D332-4953-8B83-10065B61EED2}" dt="2023-11-14T10:44:13.011" v="2768" actId="478"/>
          <ac:picMkLst>
            <pc:docMk/>
            <pc:sldMk cId="3849888484" sldId="260"/>
            <ac:picMk id="11" creationId="{3D956DF2-56B9-CDCA-DD1A-6866B7C8C5F8}"/>
          </ac:picMkLst>
        </pc:picChg>
        <pc:picChg chg="del">
          <ac:chgData name="Manuela Vanesa Mancebo Campos" userId="bdc89a6f-d902-48ea-b7cf-c036af2763b0" providerId="ADAL" clId="{83D9D703-D332-4953-8B83-10065B61EED2}" dt="2023-11-14T10:33:36.536" v="2669" actId="478"/>
          <ac:picMkLst>
            <pc:docMk/>
            <pc:sldMk cId="3849888484" sldId="260"/>
            <ac:picMk id="16" creationId="{26C1A667-DBBE-6F74-78CB-0D4DFB0CFBE4}"/>
          </ac:picMkLst>
        </pc:picChg>
        <pc:picChg chg="add del mod">
          <ac:chgData name="Manuela Vanesa Mancebo Campos" userId="bdc89a6f-d902-48ea-b7cf-c036af2763b0" providerId="ADAL" clId="{83D9D703-D332-4953-8B83-10065B61EED2}" dt="2023-11-14T10:43:32.910" v="2756" actId="478"/>
          <ac:picMkLst>
            <pc:docMk/>
            <pc:sldMk cId="3849888484" sldId="260"/>
            <ac:picMk id="21" creationId="{76EA6B2E-B76D-C067-4DC6-28E598E085FC}"/>
          </ac:picMkLst>
        </pc:picChg>
        <pc:picChg chg="add mod">
          <ac:chgData name="Manuela Vanesa Mancebo Campos" userId="bdc89a6f-d902-48ea-b7cf-c036af2763b0" providerId="ADAL" clId="{83D9D703-D332-4953-8B83-10065B61EED2}" dt="2023-11-14T10:44:44.275" v="2771"/>
          <ac:picMkLst>
            <pc:docMk/>
            <pc:sldMk cId="3849888484" sldId="260"/>
            <ac:picMk id="22" creationId="{CFEAB01F-1887-7288-ADAC-87D5205F36F4}"/>
          </ac:picMkLst>
        </pc:picChg>
      </pc:sldChg>
      <pc:sldChg chg="del">
        <pc:chgData name="Manuela Vanesa Mancebo Campos" userId="bdc89a6f-d902-48ea-b7cf-c036af2763b0" providerId="ADAL" clId="{83D9D703-D332-4953-8B83-10065B61EED2}" dt="2023-11-13T18:43:42.396" v="1174" actId="47"/>
        <pc:sldMkLst>
          <pc:docMk/>
          <pc:sldMk cId="3642454071" sldId="261"/>
        </pc:sldMkLst>
      </pc:sldChg>
      <pc:sldChg chg="modSp mod">
        <pc:chgData name="Manuela Vanesa Mancebo Campos" userId="bdc89a6f-d902-48ea-b7cf-c036af2763b0" providerId="ADAL" clId="{83D9D703-D332-4953-8B83-10065B61EED2}" dt="2023-11-14T11:05:27.816" v="3278" actId="20577"/>
        <pc:sldMkLst>
          <pc:docMk/>
          <pc:sldMk cId="3380245735" sldId="262"/>
        </pc:sldMkLst>
        <pc:graphicFrameChg chg="modGraphic">
          <ac:chgData name="Manuela Vanesa Mancebo Campos" userId="bdc89a6f-d902-48ea-b7cf-c036af2763b0" providerId="ADAL" clId="{83D9D703-D332-4953-8B83-10065B61EED2}" dt="2023-11-14T11:05:27.816" v="3278" actId="20577"/>
          <ac:graphicFrameMkLst>
            <pc:docMk/>
            <pc:sldMk cId="3380245735" sldId="262"/>
            <ac:graphicFrameMk id="9" creationId="{8667F60D-A75E-E071-A6A0-28D7D3A89DEF}"/>
          </ac:graphicFrameMkLst>
        </pc:graphicFrameChg>
      </pc:sldChg>
      <pc:sldChg chg="addSp delSp modSp mod delAnim modAnim">
        <pc:chgData name="Manuela Vanesa Mancebo Campos" userId="bdc89a6f-d902-48ea-b7cf-c036af2763b0" providerId="ADAL" clId="{83D9D703-D332-4953-8B83-10065B61EED2}" dt="2023-11-14T10:34:08.007" v="2674" actId="22"/>
        <pc:sldMkLst>
          <pc:docMk/>
          <pc:sldMk cId="4031319319" sldId="263"/>
        </pc:sldMkLst>
        <pc:spChg chg="mod">
          <ac:chgData name="Manuela Vanesa Mancebo Campos" userId="bdc89a6f-d902-48ea-b7cf-c036af2763b0" providerId="ADAL" clId="{83D9D703-D332-4953-8B83-10065B61EED2}" dt="2023-11-14T09:24:01.162" v="1882" actId="1076"/>
          <ac:spMkLst>
            <pc:docMk/>
            <pc:sldMk cId="4031319319" sldId="263"/>
            <ac:spMk id="5" creationId="{C421ACD9-0FF5-7E35-77A1-0D4AF3962733}"/>
          </ac:spMkLst>
        </pc:spChg>
        <pc:spChg chg="mod">
          <ac:chgData name="Manuela Vanesa Mancebo Campos" userId="bdc89a6f-d902-48ea-b7cf-c036af2763b0" providerId="ADAL" clId="{83D9D703-D332-4953-8B83-10065B61EED2}" dt="2023-11-14T09:24:59.538" v="1956" actId="1076"/>
          <ac:spMkLst>
            <pc:docMk/>
            <pc:sldMk cId="4031319319" sldId="263"/>
            <ac:spMk id="11" creationId="{51FB1BA6-520B-D9A0-83BB-27BB0D13CFDE}"/>
          </ac:spMkLst>
        </pc:spChg>
        <pc:spChg chg="mod">
          <ac:chgData name="Manuela Vanesa Mancebo Campos" userId="bdc89a6f-d902-48ea-b7cf-c036af2763b0" providerId="ADAL" clId="{83D9D703-D332-4953-8B83-10065B61EED2}" dt="2023-11-14T09:24:53.954" v="1954" actId="1076"/>
          <ac:spMkLst>
            <pc:docMk/>
            <pc:sldMk cId="4031319319" sldId="263"/>
            <ac:spMk id="13" creationId="{8D5A326C-16D0-FCAE-0F4A-4B94037312C0}"/>
          </ac:spMkLst>
        </pc:spChg>
        <pc:spChg chg="mod">
          <ac:chgData name="Manuela Vanesa Mancebo Campos" userId="bdc89a6f-d902-48ea-b7cf-c036af2763b0" providerId="ADAL" clId="{83D9D703-D332-4953-8B83-10065B61EED2}" dt="2023-11-14T09:25:04.843" v="1958" actId="1038"/>
          <ac:spMkLst>
            <pc:docMk/>
            <pc:sldMk cId="4031319319" sldId="263"/>
            <ac:spMk id="19" creationId="{0875DD36-026A-30BB-D7D4-3C8E21E5D6AB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0" creationId="{77AB2876-DB28-C670-F60E-8D059E43DC1F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1" creationId="{8F84C04E-94F7-9E31-4AA2-39A254621364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2" creationId="{AAA02399-38F2-A65B-2B1B-831058BC989D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3" creationId="{C890345A-387D-8CCF-77FD-DD37F86CFAA6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4" creationId="{383D27C8-5D48-0787-3729-6B304B4EDACA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5" creationId="{FC316991-5A0E-8D06-6C52-960760D94358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6" creationId="{8DF2C0CF-FBE0-E958-8399-A31EA8EBE96F}"/>
          </ac:spMkLst>
        </pc:spChg>
        <pc:spChg chg="del">
          <ac:chgData name="Manuela Vanesa Mancebo Campos" userId="bdc89a6f-d902-48ea-b7cf-c036af2763b0" providerId="ADAL" clId="{83D9D703-D332-4953-8B83-10065B61EED2}" dt="2023-11-14T09:22:08.384" v="1805" actId="478"/>
          <ac:spMkLst>
            <pc:docMk/>
            <pc:sldMk cId="4031319319" sldId="263"/>
            <ac:spMk id="27" creationId="{81FE7E23-B02A-82D3-E2B3-5F9A4C0E8987}"/>
          </ac:spMkLst>
        </pc:spChg>
        <pc:spChg chg="mod">
          <ac:chgData name="Manuela Vanesa Mancebo Campos" userId="bdc89a6f-d902-48ea-b7cf-c036af2763b0" providerId="ADAL" clId="{83D9D703-D332-4953-8B83-10065B61EED2}" dt="2023-11-14T09:22:46.114" v="1846" actId="6549"/>
          <ac:spMkLst>
            <pc:docMk/>
            <pc:sldMk cId="4031319319" sldId="263"/>
            <ac:spMk id="28" creationId="{628AD9A1-DD4D-D4AC-A539-3F552A8E6400}"/>
          </ac:spMkLst>
        </pc:spChg>
        <pc:picChg chg="add del mod">
          <ac:chgData name="Manuela Vanesa Mancebo Campos" userId="bdc89a6f-d902-48ea-b7cf-c036af2763b0" providerId="ADAL" clId="{83D9D703-D332-4953-8B83-10065B61EED2}" dt="2023-11-14T09:23:50.759" v="1878" actId="478"/>
          <ac:picMkLst>
            <pc:docMk/>
            <pc:sldMk cId="4031319319" sldId="263"/>
            <ac:picMk id="2" creationId="{9045AE65-24BF-3A80-7AF3-3E2031ADAF21}"/>
          </ac:picMkLst>
        </pc:picChg>
        <pc:picChg chg="add mod modCrop">
          <ac:chgData name="Manuela Vanesa Mancebo Campos" userId="bdc89a6f-d902-48ea-b7cf-c036af2763b0" providerId="ADAL" clId="{83D9D703-D332-4953-8B83-10065B61EED2}" dt="2023-11-14T09:35:23.656" v="2002" actId="1076"/>
          <ac:picMkLst>
            <pc:docMk/>
            <pc:sldMk cId="4031319319" sldId="263"/>
            <ac:picMk id="4" creationId="{DC0304F0-79ED-6709-E679-8872390A4C26}"/>
          </ac:picMkLst>
        </pc:picChg>
        <pc:picChg chg="add del">
          <ac:chgData name="Manuela Vanesa Mancebo Campos" userId="bdc89a6f-d902-48ea-b7cf-c036af2763b0" providerId="ADAL" clId="{83D9D703-D332-4953-8B83-10065B61EED2}" dt="2023-11-14T10:34:02.718" v="2672" actId="478"/>
          <ac:picMkLst>
            <pc:docMk/>
            <pc:sldMk cId="4031319319" sldId="263"/>
            <ac:picMk id="7" creationId="{E32159A8-BBBB-FB5B-2893-0587D07F83BD}"/>
          </ac:picMkLst>
        </pc:picChg>
        <pc:picChg chg="add del">
          <ac:chgData name="Manuela Vanesa Mancebo Campos" userId="bdc89a6f-d902-48ea-b7cf-c036af2763b0" providerId="ADAL" clId="{83D9D703-D332-4953-8B83-10065B61EED2}" dt="2023-11-14T10:34:08.007" v="2674" actId="22"/>
          <ac:picMkLst>
            <pc:docMk/>
            <pc:sldMk cId="4031319319" sldId="263"/>
            <ac:picMk id="9" creationId="{2002BF40-17C3-C5F1-AF21-092916EE2663}"/>
          </ac:picMkLst>
        </pc:picChg>
        <pc:cxnChg chg="mod">
          <ac:chgData name="Manuela Vanesa Mancebo Campos" userId="bdc89a6f-d902-48ea-b7cf-c036af2763b0" providerId="ADAL" clId="{83D9D703-D332-4953-8B83-10065B61EED2}" dt="2023-11-14T09:24:01.162" v="1882" actId="1076"/>
          <ac:cxnSpMkLst>
            <pc:docMk/>
            <pc:sldMk cId="4031319319" sldId="263"/>
            <ac:cxnSpMk id="3" creationId="{AE1F03CF-20FB-D2C0-CA06-E0AAC13EACE8}"/>
          </ac:cxnSpMkLst>
        </pc:cxnChg>
      </pc:sldChg>
      <pc:sldChg chg="delSp modSp del mod delAnim">
        <pc:chgData name="Manuela Vanesa Mancebo Campos" userId="bdc89a6f-d902-48ea-b7cf-c036af2763b0" providerId="ADAL" clId="{83D9D703-D332-4953-8B83-10065B61EED2}" dt="2023-11-14T09:21:40.913" v="1804" actId="47"/>
        <pc:sldMkLst>
          <pc:docMk/>
          <pc:sldMk cId="1488342035" sldId="265"/>
        </pc:sldMkLst>
        <pc:spChg chg="del">
          <ac:chgData name="Manuela Vanesa Mancebo Campos" userId="bdc89a6f-d902-48ea-b7cf-c036af2763b0" providerId="ADAL" clId="{83D9D703-D332-4953-8B83-10065B61EED2}" dt="2023-11-14T09:13:27.142" v="1568" actId="478"/>
          <ac:spMkLst>
            <pc:docMk/>
            <pc:sldMk cId="1488342035" sldId="265"/>
            <ac:spMk id="3" creationId="{5F4C9970-D26B-F71F-1953-9A745A138851}"/>
          </ac:spMkLst>
        </pc:spChg>
        <pc:spChg chg="mod">
          <ac:chgData name="Manuela Vanesa Mancebo Campos" userId="bdc89a6f-d902-48ea-b7cf-c036af2763b0" providerId="ADAL" clId="{83D9D703-D332-4953-8B83-10065B61EED2}" dt="2023-11-14T09:17:08.278" v="1654" actId="5736"/>
          <ac:spMkLst>
            <pc:docMk/>
            <pc:sldMk cId="1488342035" sldId="265"/>
            <ac:spMk id="4" creationId="{CD3EE44E-760D-9AFE-1780-F77B1711ED53}"/>
          </ac:spMkLst>
        </pc:spChg>
        <pc:spChg chg="del">
          <ac:chgData name="Manuela Vanesa Mancebo Campos" userId="bdc89a6f-d902-48ea-b7cf-c036af2763b0" providerId="ADAL" clId="{83D9D703-D332-4953-8B83-10065B61EED2}" dt="2023-11-14T09:13:23.955" v="1566" actId="478"/>
          <ac:spMkLst>
            <pc:docMk/>
            <pc:sldMk cId="1488342035" sldId="265"/>
            <ac:spMk id="7" creationId="{B66991E2-D00B-66DC-23B1-D8AF7C2B9ABB}"/>
          </ac:spMkLst>
        </pc:spChg>
        <pc:spChg chg="mod">
          <ac:chgData name="Manuela Vanesa Mancebo Campos" userId="bdc89a6f-d902-48ea-b7cf-c036af2763b0" providerId="ADAL" clId="{83D9D703-D332-4953-8B83-10065B61EED2}" dt="2023-11-14T09:15:55.726" v="1627" actId="5736"/>
          <ac:spMkLst>
            <pc:docMk/>
            <pc:sldMk cId="1488342035" sldId="265"/>
            <ac:spMk id="8" creationId="{4ABE21BA-B7F0-2C60-F2DF-C5461F7B9717}"/>
          </ac:spMkLst>
        </pc:spChg>
        <pc:spChg chg="mod">
          <ac:chgData name="Manuela Vanesa Mancebo Campos" userId="bdc89a6f-d902-48ea-b7cf-c036af2763b0" providerId="ADAL" clId="{83D9D703-D332-4953-8B83-10065B61EED2}" dt="2023-11-14T09:16:19.521" v="1635" actId="5736"/>
          <ac:spMkLst>
            <pc:docMk/>
            <pc:sldMk cId="1488342035" sldId="265"/>
            <ac:spMk id="15" creationId="{E6142772-71D6-098B-6E12-0CA9F229253B}"/>
          </ac:spMkLst>
        </pc:spChg>
        <pc:spChg chg="del">
          <ac:chgData name="Manuela Vanesa Mancebo Campos" userId="bdc89a6f-d902-48ea-b7cf-c036af2763b0" providerId="ADAL" clId="{83D9D703-D332-4953-8B83-10065B61EED2}" dt="2023-11-14T09:13:26.131" v="1567" actId="478"/>
          <ac:spMkLst>
            <pc:docMk/>
            <pc:sldMk cId="1488342035" sldId="265"/>
            <ac:spMk id="17" creationId="{97D69E14-289D-8092-4466-835EE168B9CA}"/>
          </ac:spMkLst>
        </pc:spChg>
        <pc:graphicFrameChg chg="mod modGraphic">
          <ac:chgData name="Manuela Vanesa Mancebo Campos" userId="bdc89a6f-d902-48ea-b7cf-c036af2763b0" providerId="ADAL" clId="{83D9D703-D332-4953-8B83-10065B61EED2}" dt="2023-11-14T09:17:08.278" v="1654" actId="5736"/>
          <ac:graphicFrameMkLst>
            <pc:docMk/>
            <pc:sldMk cId="1488342035" sldId="265"/>
            <ac:graphicFrameMk id="6" creationId="{6479513E-980B-C711-24C0-3FF8EF23729C}"/>
          </ac:graphicFrameMkLst>
        </pc:graphicFrameChg>
        <pc:graphicFrameChg chg="mod modGraphic">
          <ac:chgData name="Manuela Vanesa Mancebo Campos" userId="bdc89a6f-d902-48ea-b7cf-c036af2763b0" providerId="ADAL" clId="{83D9D703-D332-4953-8B83-10065B61EED2}" dt="2023-11-14T09:15:55.726" v="1627" actId="5736"/>
          <ac:graphicFrameMkLst>
            <pc:docMk/>
            <pc:sldMk cId="1488342035" sldId="265"/>
            <ac:graphicFrameMk id="10" creationId="{00EE16A7-BC17-1416-5745-5D46B6B9BE22}"/>
          </ac:graphicFrameMkLst>
        </pc:graphicFrameChg>
        <pc:graphicFrameChg chg="mod modGraphic">
          <ac:chgData name="Manuela Vanesa Mancebo Campos" userId="bdc89a6f-d902-48ea-b7cf-c036af2763b0" providerId="ADAL" clId="{83D9D703-D332-4953-8B83-10065B61EED2}" dt="2023-11-14T09:16:19.521" v="1635" actId="5736"/>
          <ac:graphicFrameMkLst>
            <pc:docMk/>
            <pc:sldMk cId="1488342035" sldId="265"/>
            <ac:graphicFrameMk id="16" creationId="{F9FA4416-5EC2-3014-14C4-A321E92C0157}"/>
          </ac:graphicFrameMkLst>
        </pc:graphicFrameChg>
        <pc:picChg chg="mod">
          <ac:chgData name="Manuela Vanesa Mancebo Campos" userId="bdc89a6f-d902-48ea-b7cf-c036af2763b0" providerId="ADAL" clId="{83D9D703-D332-4953-8B83-10065B61EED2}" dt="2023-11-14T09:16:19.521" v="1635" actId="5736"/>
          <ac:picMkLst>
            <pc:docMk/>
            <pc:sldMk cId="1488342035" sldId="265"/>
            <ac:picMk id="2" creationId="{95404D46-0161-6280-FCC1-D5ACF6D697B5}"/>
          </ac:picMkLst>
        </pc:picChg>
        <pc:picChg chg="mod">
          <ac:chgData name="Manuela Vanesa Mancebo Campos" userId="bdc89a6f-d902-48ea-b7cf-c036af2763b0" providerId="ADAL" clId="{83D9D703-D332-4953-8B83-10065B61EED2}" dt="2023-11-14T09:17:08.278" v="1654" actId="5736"/>
          <ac:picMkLst>
            <pc:docMk/>
            <pc:sldMk cId="1488342035" sldId="265"/>
            <ac:picMk id="11" creationId="{2DD8396B-2305-CDCF-56BF-E7E14CDEB699}"/>
          </ac:picMkLst>
        </pc:picChg>
        <pc:picChg chg="mod">
          <ac:chgData name="Manuela Vanesa Mancebo Campos" userId="bdc89a6f-d902-48ea-b7cf-c036af2763b0" providerId="ADAL" clId="{83D9D703-D332-4953-8B83-10065B61EED2}" dt="2023-11-14T09:15:55.726" v="1627" actId="5736"/>
          <ac:picMkLst>
            <pc:docMk/>
            <pc:sldMk cId="1488342035" sldId="265"/>
            <ac:picMk id="5122" creationId="{18A6DD06-CCA1-4BCE-20D2-512AB50F4C07}"/>
          </ac:picMkLst>
        </pc:picChg>
      </pc:sldChg>
      <pc:sldChg chg="delSp modSp del mod delAnim">
        <pc:chgData name="Manuela Vanesa Mancebo Campos" userId="bdc89a6f-d902-48ea-b7cf-c036af2763b0" providerId="ADAL" clId="{83D9D703-D332-4953-8B83-10065B61EED2}" dt="2023-11-14T09:21:40.913" v="1804" actId="47"/>
        <pc:sldMkLst>
          <pc:docMk/>
          <pc:sldMk cId="986468407" sldId="266"/>
        </pc:sldMkLst>
        <pc:spChg chg="del mod">
          <ac:chgData name="Manuela Vanesa Mancebo Campos" userId="bdc89a6f-d902-48ea-b7cf-c036af2763b0" providerId="ADAL" clId="{83D9D703-D332-4953-8B83-10065B61EED2}" dt="2023-11-14T09:13:33.959" v="1572" actId="478"/>
          <ac:spMkLst>
            <pc:docMk/>
            <pc:sldMk cId="986468407" sldId="266"/>
            <ac:spMk id="3" creationId="{5F4C9970-D26B-F71F-1953-9A745A138851}"/>
          </ac:spMkLst>
        </pc:spChg>
        <pc:spChg chg="mod">
          <ac:chgData name="Manuela Vanesa Mancebo Campos" userId="bdc89a6f-d902-48ea-b7cf-c036af2763b0" providerId="ADAL" clId="{83D9D703-D332-4953-8B83-10065B61EED2}" dt="2023-11-14T09:19:19.004" v="1757" actId="5736"/>
          <ac:spMkLst>
            <pc:docMk/>
            <pc:sldMk cId="986468407" sldId="266"/>
            <ac:spMk id="4" creationId="{CD3EE44E-760D-9AFE-1780-F77B1711ED53}"/>
          </ac:spMkLst>
        </pc:spChg>
        <pc:spChg chg="del">
          <ac:chgData name="Manuela Vanesa Mancebo Campos" userId="bdc89a6f-d902-48ea-b7cf-c036af2763b0" providerId="ADAL" clId="{83D9D703-D332-4953-8B83-10065B61EED2}" dt="2023-11-14T09:13:29.521" v="1569" actId="478"/>
          <ac:spMkLst>
            <pc:docMk/>
            <pc:sldMk cId="986468407" sldId="266"/>
            <ac:spMk id="7" creationId="{B66991E2-D00B-66DC-23B1-D8AF7C2B9ABB}"/>
          </ac:spMkLst>
        </pc:spChg>
        <pc:spChg chg="mod">
          <ac:chgData name="Manuela Vanesa Mancebo Campos" userId="bdc89a6f-d902-48ea-b7cf-c036af2763b0" providerId="ADAL" clId="{83D9D703-D332-4953-8B83-10065B61EED2}" dt="2023-11-14T09:17:59.074" v="1709" actId="5736"/>
          <ac:spMkLst>
            <pc:docMk/>
            <pc:sldMk cId="986468407" sldId="266"/>
            <ac:spMk id="8" creationId="{4ABE21BA-B7F0-2C60-F2DF-C5461F7B9717}"/>
          </ac:spMkLst>
        </pc:spChg>
        <pc:spChg chg="mod">
          <ac:chgData name="Manuela Vanesa Mancebo Campos" userId="bdc89a6f-d902-48ea-b7cf-c036af2763b0" providerId="ADAL" clId="{83D9D703-D332-4953-8B83-10065B61EED2}" dt="2023-11-14T09:18:30.782" v="1725" actId="5736"/>
          <ac:spMkLst>
            <pc:docMk/>
            <pc:sldMk cId="986468407" sldId="266"/>
            <ac:spMk id="15" creationId="{E6142772-71D6-098B-6E12-0CA9F229253B}"/>
          </ac:spMkLst>
        </pc:spChg>
        <pc:spChg chg="del">
          <ac:chgData name="Manuela Vanesa Mancebo Campos" userId="bdc89a6f-d902-48ea-b7cf-c036af2763b0" providerId="ADAL" clId="{83D9D703-D332-4953-8B83-10065B61EED2}" dt="2023-11-14T09:13:30.377" v="1570" actId="478"/>
          <ac:spMkLst>
            <pc:docMk/>
            <pc:sldMk cId="986468407" sldId="266"/>
            <ac:spMk id="17" creationId="{97D69E14-289D-8092-4466-835EE168B9CA}"/>
          </ac:spMkLst>
        </pc:spChg>
        <pc:graphicFrameChg chg="mod modGraphic">
          <ac:chgData name="Manuela Vanesa Mancebo Campos" userId="bdc89a6f-d902-48ea-b7cf-c036af2763b0" providerId="ADAL" clId="{83D9D703-D332-4953-8B83-10065B61EED2}" dt="2023-11-14T09:19:19.004" v="1757" actId="5736"/>
          <ac:graphicFrameMkLst>
            <pc:docMk/>
            <pc:sldMk cId="986468407" sldId="266"/>
            <ac:graphicFrameMk id="6" creationId="{6479513E-980B-C711-24C0-3FF8EF23729C}"/>
          </ac:graphicFrameMkLst>
        </pc:graphicFrameChg>
        <pc:graphicFrameChg chg="mod modGraphic">
          <ac:chgData name="Manuela Vanesa Mancebo Campos" userId="bdc89a6f-d902-48ea-b7cf-c036af2763b0" providerId="ADAL" clId="{83D9D703-D332-4953-8B83-10065B61EED2}" dt="2023-11-14T09:17:59.074" v="1709" actId="5736"/>
          <ac:graphicFrameMkLst>
            <pc:docMk/>
            <pc:sldMk cId="986468407" sldId="266"/>
            <ac:graphicFrameMk id="10" creationId="{00EE16A7-BC17-1416-5745-5D46B6B9BE22}"/>
          </ac:graphicFrameMkLst>
        </pc:graphicFrameChg>
        <pc:graphicFrameChg chg="mod modGraphic">
          <ac:chgData name="Manuela Vanesa Mancebo Campos" userId="bdc89a6f-d902-48ea-b7cf-c036af2763b0" providerId="ADAL" clId="{83D9D703-D332-4953-8B83-10065B61EED2}" dt="2023-11-14T09:18:30.782" v="1725" actId="5736"/>
          <ac:graphicFrameMkLst>
            <pc:docMk/>
            <pc:sldMk cId="986468407" sldId="266"/>
            <ac:graphicFrameMk id="16" creationId="{F9FA4416-5EC2-3014-14C4-A321E92C0157}"/>
          </ac:graphicFrameMkLst>
        </pc:graphicFrameChg>
        <pc:picChg chg="mod">
          <ac:chgData name="Manuela Vanesa Mancebo Campos" userId="bdc89a6f-d902-48ea-b7cf-c036af2763b0" providerId="ADAL" clId="{83D9D703-D332-4953-8B83-10065B61EED2}" dt="2023-11-14T09:17:59.074" v="1709" actId="5736"/>
          <ac:picMkLst>
            <pc:docMk/>
            <pc:sldMk cId="986468407" sldId="266"/>
            <ac:picMk id="7172" creationId="{454CCED2-DF70-48AB-A774-F366095802A9}"/>
          </ac:picMkLst>
        </pc:picChg>
        <pc:picChg chg="mod">
          <ac:chgData name="Manuela Vanesa Mancebo Campos" userId="bdc89a6f-d902-48ea-b7cf-c036af2763b0" providerId="ADAL" clId="{83D9D703-D332-4953-8B83-10065B61EED2}" dt="2023-11-14T09:18:30.782" v="1725" actId="5736"/>
          <ac:picMkLst>
            <pc:docMk/>
            <pc:sldMk cId="986468407" sldId="266"/>
            <ac:picMk id="7174" creationId="{7D6111A8-7BCC-098D-5995-A758E603747A}"/>
          </ac:picMkLst>
        </pc:picChg>
        <pc:picChg chg="mod">
          <ac:chgData name="Manuela Vanesa Mancebo Campos" userId="bdc89a6f-d902-48ea-b7cf-c036af2763b0" providerId="ADAL" clId="{83D9D703-D332-4953-8B83-10065B61EED2}" dt="2023-11-14T09:19:19.004" v="1757" actId="5736"/>
          <ac:picMkLst>
            <pc:docMk/>
            <pc:sldMk cId="986468407" sldId="266"/>
            <ac:picMk id="7176" creationId="{78D49EF8-9895-FB0E-71E4-74866EB56E6C}"/>
          </ac:picMkLst>
        </pc:picChg>
      </pc:sldChg>
      <pc:sldChg chg="delSp modSp add mod setBg delDesignElem">
        <pc:chgData name="Manuela Vanesa Mancebo Campos" userId="bdc89a6f-d902-48ea-b7cf-c036af2763b0" providerId="ADAL" clId="{83D9D703-D332-4953-8B83-10065B61EED2}" dt="2023-11-14T09:06:46.052" v="1427" actId="1076"/>
        <pc:sldMkLst>
          <pc:docMk/>
          <pc:sldMk cId="2704536029" sldId="267"/>
        </pc:sldMkLst>
        <pc:spChg chg="mod">
          <ac:chgData name="Manuela Vanesa Mancebo Campos" userId="bdc89a6f-d902-48ea-b7cf-c036af2763b0" providerId="ADAL" clId="{83D9D703-D332-4953-8B83-10065B61EED2}" dt="2023-11-14T09:06:46.052" v="1427" actId="1076"/>
          <ac:spMkLst>
            <pc:docMk/>
            <pc:sldMk cId="2704536029" sldId="267"/>
            <ac:spMk id="4" creationId="{6E5C4066-450C-5311-F90E-4D70A4128A18}"/>
          </ac:spMkLst>
        </pc:spChg>
        <pc:spChg chg="del">
          <ac:chgData name="Manuela Vanesa Mancebo Campos" userId="bdc89a6f-d902-48ea-b7cf-c036af2763b0" providerId="ADAL" clId="{83D9D703-D332-4953-8B83-10065B61EED2}" dt="2023-11-13T18:43:30.629" v="1173"/>
          <ac:spMkLst>
            <pc:docMk/>
            <pc:sldMk cId="2704536029" sldId="267"/>
            <ac:spMk id="9" creationId="{2B566528-1B12-4246-9431-5C2D7D081168}"/>
          </ac:spMkLst>
        </pc:spChg>
        <pc:spChg chg="del">
          <ac:chgData name="Manuela Vanesa Mancebo Campos" userId="bdc89a6f-d902-48ea-b7cf-c036af2763b0" providerId="ADAL" clId="{83D9D703-D332-4953-8B83-10065B61EED2}" dt="2023-11-13T18:43:30.629" v="1173"/>
          <ac:spMkLst>
            <pc:docMk/>
            <pc:sldMk cId="2704536029" sldId="267"/>
            <ac:spMk id="15" creationId="{D3F51FEB-38FB-4F6C-9F7B-2F2AFAB65463}"/>
          </ac:spMkLst>
        </pc:spChg>
        <pc:spChg chg="del">
          <ac:chgData name="Manuela Vanesa Mancebo Campos" userId="bdc89a6f-d902-48ea-b7cf-c036af2763b0" providerId="ADAL" clId="{83D9D703-D332-4953-8B83-10065B61EED2}" dt="2023-11-13T18:43:30.629" v="1173"/>
          <ac:spMkLst>
            <pc:docMk/>
            <pc:sldMk cId="2704536029" sldId="267"/>
            <ac:spMk id="17" creationId="{1E547BA6-BAE0-43BB-A7CA-60F69CE252F0}"/>
          </ac:spMkLst>
        </pc:spChg>
        <pc:grpChg chg="del">
          <ac:chgData name="Manuela Vanesa Mancebo Campos" userId="bdc89a6f-d902-48ea-b7cf-c036af2763b0" providerId="ADAL" clId="{83D9D703-D332-4953-8B83-10065B61EED2}" dt="2023-11-13T18:43:30.629" v="1173"/>
          <ac:grpSpMkLst>
            <pc:docMk/>
            <pc:sldMk cId="2704536029" sldId="267"/>
            <ac:grpSpMk id="11" creationId="{07EAA094-9CF6-4695-958A-33D9BCAA9474}"/>
          </ac:grpSpMkLst>
        </pc:grpChg>
        <pc:graphicFrameChg chg="mod">
          <ac:chgData name="Manuela Vanesa Mancebo Campos" userId="bdc89a6f-d902-48ea-b7cf-c036af2763b0" providerId="ADAL" clId="{83D9D703-D332-4953-8B83-10065B61EED2}" dt="2023-11-14T09:00:47.648" v="1358" actId="1076"/>
          <ac:graphicFrameMkLst>
            <pc:docMk/>
            <pc:sldMk cId="2704536029" sldId="267"/>
            <ac:graphicFrameMk id="6" creationId="{C751106B-971E-3F1E-5188-83D8E9E7345D}"/>
          </ac:graphicFrameMkLst>
        </pc:graphicFrameChg>
      </pc:sldChg>
      <pc:sldChg chg="del">
        <pc:chgData name="Manuela Vanesa Mancebo Campos" userId="bdc89a6f-d902-48ea-b7cf-c036af2763b0" providerId="ADAL" clId="{83D9D703-D332-4953-8B83-10065B61EED2}" dt="2023-11-13T18:43:27.214" v="1171" actId="2696"/>
        <pc:sldMkLst>
          <pc:docMk/>
          <pc:sldMk cId="2982885385" sldId="267"/>
        </pc:sldMkLst>
      </pc:sldChg>
      <pc:sldChg chg="modSp add mod">
        <pc:chgData name="Manuela Vanesa Mancebo Campos" userId="bdc89a6f-d902-48ea-b7cf-c036af2763b0" providerId="ADAL" clId="{83D9D703-D332-4953-8B83-10065B61EED2}" dt="2023-11-14T09:41:18.043" v="2098" actId="20577"/>
        <pc:sldMkLst>
          <pc:docMk/>
          <pc:sldMk cId="2779347075" sldId="272"/>
        </pc:sldMkLst>
        <pc:graphicFrameChg chg="modGraphic">
          <ac:chgData name="Manuela Vanesa Mancebo Campos" userId="bdc89a6f-d902-48ea-b7cf-c036af2763b0" providerId="ADAL" clId="{83D9D703-D332-4953-8B83-10065B61EED2}" dt="2023-11-14T09:41:18.043" v="2098" actId="20577"/>
          <ac:graphicFrameMkLst>
            <pc:docMk/>
            <pc:sldMk cId="2779347075" sldId="272"/>
            <ac:graphicFrameMk id="3" creationId="{B044A1DA-2BC7-B0DB-9FD2-929B96238EEA}"/>
          </ac:graphicFrameMkLst>
        </pc:graphicFrameChg>
        <pc:graphicFrameChg chg="modGraphic">
          <ac:chgData name="Manuela Vanesa Mancebo Campos" userId="bdc89a6f-d902-48ea-b7cf-c036af2763b0" providerId="ADAL" clId="{83D9D703-D332-4953-8B83-10065B61EED2}" dt="2023-11-14T09:41:06.991" v="2097" actId="20577"/>
          <ac:graphicFrameMkLst>
            <pc:docMk/>
            <pc:sldMk cId="2779347075" sldId="272"/>
            <ac:graphicFrameMk id="34" creationId="{58376F16-4072-3A17-0418-E82D6E7CDC6A}"/>
          </ac:graphicFrameMkLst>
        </pc:graphicFrameChg>
      </pc:sldChg>
      <pc:sldChg chg="del">
        <pc:chgData name="Manuela Vanesa Mancebo Campos" userId="bdc89a6f-d902-48ea-b7cf-c036af2763b0" providerId="ADAL" clId="{83D9D703-D332-4953-8B83-10065B61EED2}" dt="2023-11-14T09:13:08.959" v="1563" actId="47"/>
        <pc:sldMkLst>
          <pc:docMk/>
          <pc:sldMk cId="4034266435" sldId="273"/>
        </pc:sldMkLst>
      </pc:sldChg>
      <pc:sldChg chg="addSp modSp add mod modAnim">
        <pc:chgData name="Manuela Vanesa Mancebo Campos" userId="bdc89a6f-d902-48ea-b7cf-c036af2763b0" providerId="ADAL" clId="{83D9D703-D332-4953-8B83-10065B61EED2}" dt="2023-11-14T11:10:27.344" v="3299" actId="14100"/>
        <pc:sldMkLst>
          <pc:docMk/>
          <pc:sldMk cId="853811110" sldId="276"/>
        </pc:sldMkLst>
        <pc:spChg chg="add mod">
          <ac:chgData name="Manuela Vanesa Mancebo Campos" userId="bdc89a6f-d902-48ea-b7cf-c036af2763b0" providerId="ADAL" clId="{83D9D703-D332-4953-8B83-10065B61EED2}" dt="2023-11-14T11:10:27.344" v="3299" actId="14100"/>
          <ac:spMkLst>
            <pc:docMk/>
            <pc:sldMk cId="853811110" sldId="276"/>
            <ac:spMk id="2" creationId="{A4138915-608E-7EBE-F5F0-8786703AC74B}"/>
          </ac:spMkLst>
        </pc:spChg>
        <pc:spChg chg="add mod">
          <ac:chgData name="Manuela Vanesa Mancebo Campos" userId="bdc89a6f-d902-48ea-b7cf-c036af2763b0" providerId="ADAL" clId="{83D9D703-D332-4953-8B83-10065B61EED2}" dt="2023-11-14T11:10:00.765" v="3296" actId="14100"/>
          <ac:spMkLst>
            <pc:docMk/>
            <pc:sldMk cId="853811110" sldId="276"/>
            <ac:spMk id="4" creationId="{E78B013E-C2B2-84B6-E10A-476F2290E125}"/>
          </ac:spMkLst>
        </pc:spChg>
      </pc:sldChg>
      <pc:sldChg chg="modSp mod ord">
        <pc:chgData name="Manuela Vanesa Mancebo Campos" userId="bdc89a6f-d902-48ea-b7cf-c036af2763b0" providerId="ADAL" clId="{83D9D703-D332-4953-8B83-10065B61EED2}" dt="2023-11-14T09:59:14.406" v="2278"/>
        <pc:sldMkLst>
          <pc:docMk/>
          <pc:sldMk cId="4079066674" sldId="277"/>
        </pc:sldMkLst>
        <pc:spChg chg="mod">
          <ac:chgData name="Manuela Vanesa Mancebo Campos" userId="bdc89a6f-d902-48ea-b7cf-c036af2763b0" providerId="ADAL" clId="{83D9D703-D332-4953-8B83-10065B61EED2}" dt="2023-11-14T09:12:57.321" v="1562" actId="20577"/>
          <ac:spMkLst>
            <pc:docMk/>
            <pc:sldMk cId="4079066674" sldId="277"/>
            <ac:spMk id="2" creationId="{5F1CAE3D-747C-F614-C2D7-6DF8D584516D}"/>
          </ac:spMkLst>
        </pc:spChg>
      </pc:sldChg>
      <pc:sldChg chg="addSp delSp modSp mod setBg">
        <pc:chgData name="Manuela Vanesa Mancebo Campos" userId="bdc89a6f-d902-48ea-b7cf-c036af2763b0" providerId="ADAL" clId="{83D9D703-D332-4953-8B83-10065B61EED2}" dt="2023-11-14T11:13:40.591" v="3319" actId="1076"/>
        <pc:sldMkLst>
          <pc:docMk/>
          <pc:sldMk cId="1491995414" sldId="278"/>
        </pc:sldMkLst>
        <pc:spChg chg="mod ord">
          <ac:chgData name="Manuela Vanesa Mancebo Campos" userId="bdc89a6f-d902-48ea-b7cf-c036af2763b0" providerId="ADAL" clId="{83D9D703-D332-4953-8B83-10065B61EED2}" dt="2023-11-14T11:13:19.500" v="3311" actId="26606"/>
          <ac:spMkLst>
            <pc:docMk/>
            <pc:sldMk cId="1491995414" sldId="278"/>
            <ac:spMk id="6" creationId="{233A5884-E58C-52CC-731D-ADCF230727D6}"/>
          </ac:spMkLst>
        </pc:spChg>
        <pc:spChg chg="add del">
          <ac:chgData name="Manuela Vanesa Mancebo Campos" userId="bdc89a6f-d902-48ea-b7cf-c036af2763b0" providerId="ADAL" clId="{83D9D703-D332-4953-8B83-10065B61EED2}" dt="2023-11-14T11:13:10.783" v="3303" actId="26606"/>
          <ac:spMkLst>
            <pc:docMk/>
            <pc:sldMk cId="1491995414" sldId="278"/>
            <ac:spMk id="11" creationId="{35C956CA-A8FB-4F91-A258-FBE459CD99FC}"/>
          </ac:spMkLst>
        </pc:spChg>
        <pc:spChg chg="add del">
          <ac:chgData name="Manuela Vanesa Mancebo Campos" userId="bdc89a6f-d902-48ea-b7cf-c036af2763b0" providerId="ADAL" clId="{83D9D703-D332-4953-8B83-10065B61EED2}" dt="2023-11-14T11:13:10.783" v="3303" actId="26606"/>
          <ac:spMkLst>
            <pc:docMk/>
            <pc:sldMk cId="1491995414" sldId="278"/>
            <ac:spMk id="13" creationId="{70A48D59-8581-41F7-B529-F4617FE07A9A}"/>
          </ac:spMkLst>
        </pc:spChg>
        <pc:spChg chg="add del">
          <ac:chgData name="Manuela Vanesa Mancebo Campos" userId="bdc89a6f-d902-48ea-b7cf-c036af2763b0" providerId="ADAL" clId="{83D9D703-D332-4953-8B83-10065B61EED2}" dt="2023-11-14T11:13:12.702" v="3305" actId="26606"/>
          <ac:spMkLst>
            <pc:docMk/>
            <pc:sldMk cId="1491995414" sldId="278"/>
            <ac:spMk id="17" creationId="{75C56826-D4E5-42ED-8529-079651CB3005}"/>
          </ac:spMkLst>
        </pc:spChg>
        <pc:spChg chg="add del">
          <ac:chgData name="Manuela Vanesa Mancebo Campos" userId="bdc89a6f-d902-48ea-b7cf-c036af2763b0" providerId="ADAL" clId="{83D9D703-D332-4953-8B83-10065B61EED2}" dt="2023-11-14T11:13:12.702" v="3305" actId="26606"/>
          <ac:spMkLst>
            <pc:docMk/>
            <pc:sldMk cId="1491995414" sldId="278"/>
            <ac:spMk id="18" creationId="{231BF440-39FA-4087-84CC-2EEC0BBDAF29}"/>
          </ac:spMkLst>
        </pc:spChg>
        <pc:spChg chg="add del">
          <ac:chgData name="Manuela Vanesa Mancebo Campos" userId="bdc89a6f-d902-48ea-b7cf-c036af2763b0" providerId="ADAL" clId="{83D9D703-D332-4953-8B83-10065B61EED2}" dt="2023-11-14T11:13:12.702" v="3305" actId="26606"/>
          <ac:spMkLst>
            <pc:docMk/>
            <pc:sldMk cId="1491995414" sldId="278"/>
            <ac:spMk id="19" creationId="{82095FCE-EF05-4443-B97A-85DEE3A5CA17}"/>
          </ac:spMkLst>
        </pc:spChg>
        <pc:spChg chg="add del">
          <ac:chgData name="Manuela Vanesa Mancebo Campos" userId="bdc89a6f-d902-48ea-b7cf-c036af2763b0" providerId="ADAL" clId="{83D9D703-D332-4953-8B83-10065B61EED2}" dt="2023-11-14T11:13:12.702" v="3305" actId="26606"/>
          <ac:spMkLst>
            <pc:docMk/>
            <pc:sldMk cId="1491995414" sldId="278"/>
            <ac:spMk id="20" creationId="{F04E4CBA-303B-48BD-8451-C2701CB0EEBF}"/>
          </ac:spMkLst>
        </pc:spChg>
        <pc:spChg chg="add del">
          <ac:chgData name="Manuela Vanesa Mancebo Campos" userId="bdc89a6f-d902-48ea-b7cf-c036af2763b0" providerId="ADAL" clId="{83D9D703-D332-4953-8B83-10065B61EED2}" dt="2023-11-14T11:13:12.702" v="3305" actId="26606"/>
          <ac:spMkLst>
            <pc:docMk/>
            <pc:sldMk cId="1491995414" sldId="278"/>
            <ac:spMk id="21" creationId="{CA00AE6B-AA30-4CF8-BA6F-339B780AD76C}"/>
          </ac:spMkLst>
        </pc:spChg>
        <pc:spChg chg="add del">
          <ac:chgData name="Manuela Vanesa Mancebo Campos" userId="bdc89a6f-d902-48ea-b7cf-c036af2763b0" providerId="ADAL" clId="{83D9D703-D332-4953-8B83-10065B61EED2}" dt="2023-11-14T11:13:12.702" v="3305" actId="26606"/>
          <ac:spMkLst>
            <pc:docMk/>
            <pc:sldMk cId="1491995414" sldId="278"/>
            <ac:spMk id="22" creationId="{F6CA58B3-AFCC-4A40-9882-50D5080879B0}"/>
          </ac:spMkLst>
        </pc:spChg>
        <pc:spChg chg="add del">
          <ac:chgData name="Manuela Vanesa Mancebo Campos" userId="bdc89a6f-d902-48ea-b7cf-c036af2763b0" providerId="ADAL" clId="{83D9D703-D332-4953-8B83-10065B61EED2}" dt="2023-11-14T11:13:15.067" v="3307" actId="26606"/>
          <ac:spMkLst>
            <pc:docMk/>
            <pc:sldMk cId="1491995414" sldId="278"/>
            <ac:spMk id="24" creationId="{99F1FFA9-D672-408C-9220-ADEEC6ABDD09}"/>
          </ac:spMkLst>
        </pc:spChg>
        <pc:spChg chg="add del">
          <ac:chgData name="Manuela Vanesa Mancebo Campos" userId="bdc89a6f-d902-48ea-b7cf-c036af2763b0" providerId="ADAL" clId="{83D9D703-D332-4953-8B83-10065B61EED2}" dt="2023-11-14T11:13:16.934" v="3309" actId="26606"/>
          <ac:spMkLst>
            <pc:docMk/>
            <pc:sldMk cId="1491995414" sldId="278"/>
            <ac:spMk id="26" creationId="{231BF440-39FA-4087-84CC-2EEC0BBDAF29}"/>
          </ac:spMkLst>
        </pc:spChg>
        <pc:spChg chg="add del">
          <ac:chgData name="Manuela Vanesa Mancebo Campos" userId="bdc89a6f-d902-48ea-b7cf-c036af2763b0" providerId="ADAL" clId="{83D9D703-D332-4953-8B83-10065B61EED2}" dt="2023-11-14T11:13:16.934" v="3309" actId="26606"/>
          <ac:spMkLst>
            <pc:docMk/>
            <pc:sldMk cId="1491995414" sldId="278"/>
            <ac:spMk id="27" creationId="{F04E4CBA-303B-48BD-8451-C2701CB0EEBF}"/>
          </ac:spMkLst>
        </pc:spChg>
        <pc:spChg chg="add del">
          <ac:chgData name="Manuela Vanesa Mancebo Campos" userId="bdc89a6f-d902-48ea-b7cf-c036af2763b0" providerId="ADAL" clId="{83D9D703-D332-4953-8B83-10065B61EED2}" dt="2023-11-14T11:13:16.934" v="3309" actId="26606"/>
          <ac:spMkLst>
            <pc:docMk/>
            <pc:sldMk cId="1491995414" sldId="278"/>
            <ac:spMk id="28" creationId="{F6CA58B3-AFCC-4A40-9882-50D5080879B0}"/>
          </ac:spMkLst>
        </pc:spChg>
        <pc:spChg chg="add del">
          <ac:chgData name="Manuela Vanesa Mancebo Campos" userId="bdc89a6f-d902-48ea-b7cf-c036af2763b0" providerId="ADAL" clId="{83D9D703-D332-4953-8B83-10065B61EED2}" dt="2023-11-14T11:13:16.934" v="3309" actId="26606"/>
          <ac:spMkLst>
            <pc:docMk/>
            <pc:sldMk cId="1491995414" sldId="278"/>
            <ac:spMk id="29" creationId="{75C56826-D4E5-42ED-8529-079651CB3005}"/>
          </ac:spMkLst>
        </pc:spChg>
        <pc:spChg chg="add del">
          <ac:chgData name="Manuela Vanesa Mancebo Campos" userId="bdc89a6f-d902-48ea-b7cf-c036af2763b0" providerId="ADAL" clId="{83D9D703-D332-4953-8B83-10065B61EED2}" dt="2023-11-14T11:13:16.934" v="3309" actId="26606"/>
          <ac:spMkLst>
            <pc:docMk/>
            <pc:sldMk cId="1491995414" sldId="278"/>
            <ac:spMk id="30" creationId="{82095FCE-EF05-4443-B97A-85DEE3A5CA17}"/>
          </ac:spMkLst>
        </pc:spChg>
        <pc:spChg chg="add del">
          <ac:chgData name="Manuela Vanesa Mancebo Campos" userId="bdc89a6f-d902-48ea-b7cf-c036af2763b0" providerId="ADAL" clId="{83D9D703-D332-4953-8B83-10065B61EED2}" dt="2023-11-14T11:13:16.934" v="3309" actId="26606"/>
          <ac:spMkLst>
            <pc:docMk/>
            <pc:sldMk cId="1491995414" sldId="278"/>
            <ac:spMk id="31" creationId="{CA00AE6B-AA30-4CF8-BA6F-339B780AD76C}"/>
          </ac:spMkLst>
        </pc:spChg>
        <pc:spChg chg="add del">
          <ac:chgData name="Manuela Vanesa Mancebo Campos" userId="bdc89a6f-d902-48ea-b7cf-c036af2763b0" providerId="ADAL" clId="{83D9D703-D332-4953-8B83-10065B61EED2}" dt="2023-11-14T11:13:19.500" v="3311" actId="26606"/>
          <ac:spMkLst>
            <pc:docMk/>
            <pc:sldMk cId="1491995414" sldId="278"/>
            <ac:spMk id="33" creationId="{35C956CA-A8FB-4F91-A258-FBE459CD99FC}"/>
          </ac:spMkLst>
        </pc:spChg>
        <pc:spChg chg="add del">
          <ac:chgData name="Manuela Vanesa Mancebo Campos" userId="bdc89a6f-d902-48ea-b7cf-c036af2763b0" providerId="ADAL" clId="{83D9D703-D332-4953-8B83-10065B61EED2}" dt="2023-11-14T11:13:19.500" v="3311" actId="26606"/>
          <ac:spMkLst>
            <pc:docMk/>
            <pc:sldMk cId="1491995414" sldId="278"/>
            <ac:spMk id="34" creationId="{70A48D59-8581-41F7-B529-F4617FE07A9A}"/>
          </ac:spMkLst>
        </pc:spChg>
        <pc:picChg chg="add mod ord">
          <ac:chgData name="Manuela Vanesa Mancebo Campos" userId="bdc89a6f-d902-48ea-b7cf-c036af2763b0" providerId="ADAL" clId="{83D9D703-D332-4953-8B83-10065B61EED2}" dt="2023-11-14T11:13:40.591" v="3319" actId="1076"/>
          <ac:picMkLst>
            <pc:docMk/>
            <pc:sldMk cId="1491995414" sldId="278"/>
            <ac:picMk id="2" creationId="{44879A89-32C5-F42D-D961-374A39A2EEA4}"/>
          </ac:picMkLst>
        </pc:picChg>
        <pc:picChg chg="mod ord">
          <ac:chgData name="Manuela Vanesa Mancebo Campos" userId="bdc89a6f-d902-48ea-b7cf-c036af2763b0" providerId="ADAL" clId="{83D9D703-D332-4953-8B83-10065B61EED2}" dt="2023-11-14T11:13:19.500" v="3311" actId="26606"/>
          <ac:picMkLst>
            <pc:docMk/>
            <pc:sldMk cId="1491995414" sldId="278"/>
            <ac:picMk id="4" creationId="{B98186FE-46E3-7FA1-B056-BEF520829294}"/>
          </ac:picMkLst>
        </pc:picChg>
        <pc:cxnChg chg="add del">
          <ac:chgData name="Manuela Vanesa Mancebo Campos" userId="bdc89a6f-d902-48ea-b7cf-c036af2763b0" providerId="ADAL" clId="{83D9D703-D332-4953-8B83-10065B61EED2}" dt="2023-11-14T11:13:10.783" v="3303" actId="26606"/>
          <ac:cxnSpMkLst>
            <pc:docMk/>
            <pc:sldMk cId="1491995414" sldId="278"/>
            <ac:cxnSpMk id="15" creationId="{967F2066-0253-4771-A5F6-68111E1FE832}"/>
          </ac:cxnSpMkLst>
        </pc:cxnChg>
        <pc:cxnChg chg="add del">
          <ac:chgData name="Manuela Vanesa Mancebo Campos" userId="bdc89a6f-d902-48ea-b7cf-c036af2763b0" providerId="ADAL" clId="{83D9D703-D332-4953-8B83-10065B61EED2}" dt="2023-11-14T11:13:19.500" v="3311" actId="26606"/>
          <ac:cxnSpMkLst>
            <pc:docMk/>
            <pc:sldMk cId="1491995414" sldId="278"/>
            <ac:cxnSpMk id="35" creationId="{967F2066-0253-4771-A5F6-68111E1FE832}"/>
          </ac:cxnSpMkLst>
        </pc:cxnChg>
      </pc:sldChg>
      <pc:sldChg chg="addSp delSp modSp del mod delAnim modAnim">
        <pc:chgData name="Manuela Vanesa Mancebo Campos" userId="bdc89a6f-d902-48ea-b7cf-c036af2763b0" providerId="ADAL" clId="{83D9D703-D332-4953-8B83-10065B61EED2}" dt="2023-11-14T09:21:40.913" v="1804" actId="47"/>
        <pc:sldMkLst>
          <pc:docMk/>
          <pc:sldMk cId="2826129550" sldId="280"/>
        </pc:sldMkLst>
        <pc:spChg chg="del">
          <ac:chgData name="Manuela Vanesa Mancebo Campos" userId="bdc89a6f-d902-48ea-b7cf-c036af2763b0" providerId="ADAL" clId="{83D9D703-D332-4953-8B83-10065B61EED2}" dt="2023-11-14T09:13:21.005" v="1564" actId="478"/>
          <ac:spMkLst>
            <pc:docMk/>
            <pc:sldMk cId="2826129550" sldId="280"/>
            <ac:spMk id="7" creationId="{B66991E2-D00B-66DC-23B1-D8AF7C2B9ABB}"/>
          </ac:spMkLst>
        </pc:spChg>
        <pc:spChg chg="mod">
          <ac:chgData name="Manuela Vanesa Mancebo Campos" userId="bdc89a6f-d902-48ea-b7cf-c036af2763b0" providerId="ADAL" clId="{83D9D703-D332-4953-8B83-10065B61EED2}" dt="2023-11-14T09:14:40.937" v="1589" actId="5736"/>
          <ac:spMkLst>
            <pc:docMk/>
            <pc:sldMk cId="2826129550" sldId="280"/>
            <ac:spMk id="8" creationId="{4ABE21BA-B7F0-2C60-F2DF-C5461F7B9717}"/>
          </ac:spMkLst>
        </pc:spChg>
        <pc:spChg chg="mod">
          <ac:chgData name="Manuela Vanesa Mancebo Campos" userId="bdc89a6f-d902-48ea-b7cf-c036af2763b0" providerId="ADAL" clId="{83D9D703-D332-4953-8B83-10065B61EED2}" dt="2023-11-14T09:15:20.662" v="1601" actId="5736"/>
          <ac:spMkLst>
            <pc:docMk/>
            <pc:sldMk cId="2826129550" sldId="280"/>
            <ac:spMk id="15" creationId="{E6142772-71D6-098B-6E12-0CA9F229253B}"/>
          </ac:spMkLst>
        </pc:spChg>
        <pc:spChg chg="del">
          <ac:chgData name="Manuela Vanesa Mancebo Campos" userId="bdc89a6f-d902-48ea-b7cf-c036af2763b0" providerId="ADAL" clId="{83D9D703-D332-4953-8B83-10065B61EED2}" dt="2023-11-14T09:13:21.641" v="1565" actId="478"/>
          <ac:spMkLst>
            <pc:docMk/>
            <pc:sldMk cId="2826129550" sldId="280"/>
            <ac:spMk id="17" creationId="{97D69E14-289D-8092-4466-835EE168B9CA}"/>
          </ac:spMkLst>
        </pc:spChg>
        <pc:spChg chg="mod">
          <ac:chgData name="Manuela Vanesa Mancebo Campos" userId="bdc89a6f-d902-48ea-b7cf-c036af2763b0" providerId="ADAL" clId="{83D9D703-D332-4953-8B83-10065B61EED2}" dt="2023-11-14T09:15:20.662" v="1601" actId="5736"/>
          <ac:spMkLst>
            <pc:docMk/>
            <pc:sldMk cId="2826129550" sldId="280"/>
            <ac:spMk id="18" creationId="{6B89492F-E13A-2D45-3D55-5F043B96CB05}"/>
          </ac:spMkLst>
        </pc:spChg>
        <pc:grpChg chg="add mod">
          <ac:chgData name="Manuela Vanesa Mancebo Campos" userId="bdc89a6f-d902-48ea-b7cf-c036af2763b0" providerId="ADAL" clId="{83D9D703-D332-4953-8B83-10065B61EED2}" dt="2023-11-14T09:13:59.989" v="1586" actId="164"/>
          <ac:grpSpMkLst>
            <pc:docMk/>
            <pc:sldMk cId="2826129550" sldId="280"/>
            <ac:grpSpMk id="2" creationId="{6ED7F195-8E67-01FF-719F-D7E71B5826DF}"/>
          </ac:grpSpMkLst>
        </pc:grpChg>
        <pc:graphicFrameChg chg="mod modGraphic">
          <ac:chgData name="Manuela Vanesa Mancebo Campos" userId="bdc89a6f-d902-48ea-b7cf-c036af2763b0" providerId="ADAL" clId="{83D9D703-D332-4953-8B83-10065B61EED2}" dt="2023-11-14T09:14:40.937" v="1589" actId="5736"/>
          <ac:graphicFrameMkLst>
            <pc:docMk/>
            <pc:sldMk cId="2826129550" sldId="280"/>
            <ac:graphicFrameMk id="10" creationId="{00EE16A7-BC17-1416-5745-5D46B6B9BE22}"/>
          </ac:graphicFrameMkLst>
        </pc:graphicFrameChg>
        <pc:graphicFrameChg chg="mod modGraphic">
          <ac:chgData name="Manuela Vanesa Mancebo Campos" userId="bdc89a6f-d902-48ea-b7cf-c036af2763b0" providerId="ADAL" clId="{83D9D703-D332-4953-8B83-10065B61EED2}" dt="2023-11-14T09:15:20.662" v="1601" actId="5736"/>
          <ac:graphicFrameMkLst>
            <pc:docMk/>
            <pc:sldMk cId="2826129550" sldId="280"/>
            <ac:graphicFrameMk id="16" creationId="{F9FA4416-5EC2-3014-14C4-A321E92C0157}"/>
          </ac:graphicFrameMkLst>
        </pc:graphicFrameChg>
        <pc:picChg chg="mod">
          <ac:chgData name="Manuela Vanesa Mancebo Campos" userId="bdc89a6f-d902-48ea-b7cf-c036af2763b0" providerId="ADAL" clId="{83D9D703-D332-4953-8B83-10065B61EED2}" dt="2023-11-14T09:14:40.937" v="1589" actId="5736"/>
          <ac:picMkLst>
            <pc:docMk/>
            <pc:sldMk cId="2826129550" sldId="280"/>
            <ac:picMk id="14" creationId="{8F562A7F-F38A-76A0-B214-1440B055874C}"/>
          </ac:picMkLst>
        </pc:picChg>
      </pc:sldChg>
      <pc:sldChg chg="modSp del mod ord">
        <pc:chgData name="Manuela Vanesa Mancebo Campos" userId="bdc89a6f-d902-48ea-b7cf-c036af2763b0" providerId="ADAL" clId="{83D9D703-D332-4953-8B83-10065B61EED2}" dt="2023-11-14T09:59:17.734" v="2279" actId="47"/>
        <pc:sldMkLst>
          <pc:docMk/>
          <pc:sldMk cId="3780493101" sldId="281"/>
        </pc:sldMkLst>
        <pc:picChg chg="mod">
          <ac:chgData name="Manuela Vanesa Mancebo Campos" userId="bdc89a6f-d902-48ea-b7cf-c036af2763b0" providerId="ADAL" clId="{83D9D703-D332-4953-8B83-10065B61EED2}" dt="2023-11-14T09:50:16.500" v="2150" actId="1076"/>
          <ac:picMkLst>
            <pc:docMk/>
            <pc:sldMk cId="3780493101" sldId="281"/>
            <ac:picMk id="4" creationId="{FA8FF021-81F1-8001-09B6-4B3FD4F2BAF9}"/>
          </ac:picMkLst>
        </pc:picChg>
      </pc:sldChg>
      <pc:sldChg chg="del">
        <pc:chgData name="Manuela Vanesa Mancebo Campos" userId="bdc89a6f-d902-48ea-b7cf-c036af2763b0" providerId="ADAL" clId="{83D9D703-D332-4953-8B83-10065B61EED2}" dt="2023-11-13T18:42:21.956" v="1169" actId="2696"/>
        <pc:sldMkLst>
          <pc:docMk/>
          <pc:sldMk cId="1217929161" sldId="282"/>
        </pc:sldMkLst>
      </pc:sldChg>
      <pc:sldChg chg="addSp modSp add del mod modAnim">
        <pc:chgData name="Manuela Vanesa Mancebo Campos" userId="bdc89a6f-d902-48ea-b7cf-c036af2763b0" providerId="ADAL" clId="{83D9D703-D332-4953-8B83-10065B61EED2}" dt="2023-11-14T11:17:04.051" v="3322" actId="47"/>
        <pc:sldMkLst>
          <pc:docMk/>
          <pc:sldMk cId="1264473524" sldId="282"/>
        </pc:sldMkLst>
        <pc:picChg chg="mod modCrop">
          <ac:chgData name="Manuela Vanesa Mancebo Campos" userId="bdc89a6f-d902-48ea-b7cf-c036af2763b0" providerId="ADAL" clId="{83D9D703-D332-4953-8B83-10065B61EED2}" dt="2023-11-14T10:41:52.890" v="2751" actId="732"/>
          <ac:picMkLst>
            <pc:docMk/>
            <pc:sldMk cId="1264473524" sldId="282"/>
            <ac:picMk id="5" creationId="{755DF1B1-531F-1188-B779-7ED080844046}"/>
          </ac:picMkLst>
        </pc:picChg>
        <pc:picChg chg="add mod">
          <ac:chgData name="Manuela Vanesa Mancebo Campos" userId="bdc89a6f-d902-48ea-b7cf-c036af2763b0" providerId="ADAL" clId="{83D9D703-D332-4953-8B83-10065B61EED2}" dt="2023-11-14T10:45:21.259" v="2773" actId="1076"/>
          <ac:picMkLst>
            <pc:docMk/>
            <pc:sldMk cId="1264473524" sldId="282"/>
            <ac:picMk id="6" creationId="{45BB688E-ACE2-C9BD-DF6E-9D5238C181F0}"/>
          </ac:picMkLst>
        </pc:picChg>
        <pc:picChg chg="mod modCrop">
          <ac:chgData name="Manuela Vanesa Mancebo Campos" userId="bdc89a6f-d902-48ea-b7cf-c036af2763b0" providerId="ADAL" clId="{83D9D703-D332-4953-8B83-10065B61EED2}" dt="2023-11-14T10:45:29.244" v="2774" actId="732"/>
          <ac:picMkLst>
            <pc:docMk/>
            <pc:sldMk cId="1264473524" sldId="282"/>
            <ac:picMk id="7" creationId="{BF199D84-EDFE-B29B-E0AB-F8956E032DB6}"/>
          </ac:picMkLst>
        </pc:picChg>
        <pc:cxnChg chg="add mod">
          <ac:chgData name="Manuela Vanesa Mancebo Campos" userId="bdc89a6f-d902-48ea-b7cf-c036af2763b0" providerId="ADAL" clId="{83D9D703-D332-4953-8B83-10065B61EED2}" dt="2023-11-14T08:27:03.350" v="1177" actId="13822"/>
          <ac:cxnSpMkLst>
            <pc:docMk/>
            <pc:sldMk cId="1264473524" sldId="282"/>
            <ac:cxnSpMk id="4" creationId="{CDD9D29E-59A9-23CB-514B-2096A6882703}"/>
          </ac:cxnSpMkLst>
        </pc:cxnChg>
      </pc:sldChg>
      <pc:sldChg chg="addSp modSp add mod">
        <pc:chgData name="Manuela Vanesa Mancebo Campos" userId="bdc89a6f-d902-48ea-b7cf-c036af2763b0" providerId="ADAL" clId="{83D9D703-D332-4953-8B83-10065B61EED2}" dt="2023-11-14T10:46:20.915" v="2784" actId="1076"/>
        <pc:sldMkLst>
          <pc:docMk/>
          <pc:sldMk cId="2164784196" sldId="283"/>
        </pc:sldMkLst>
        <pc:picChg chg="mod modCrop">
          <ac:chgData name="Manuela Vanesa Mancebo Campos" userId="bdc89a6f-d902-48ea-b7cf-c036af2763b0" providerId="ADAL" clId="{83D9D703-D332-4953-8B83-10065B61EED2}" dt="2023-11-14T10:46:02.249" v="2779" actId="732"/>
          <ac:picMkLst>
            <pc:docMk/>
            <pc:sldMk cId="2164784196" sldId="283"/>
            <ac:picMk id="5" creationId="{4AA6D958-7F32-35E0-91CD-52B3CBBEC856}"/>
          </ac:picMkLst>
        </pc:picChg>
        <pc:picChg chg="mod modCrop">
          <ac:chgData name="Manuela Vanesa Mancebo Campos" userId="bdc89a6f-d902-48ea-b7cf-c036af2763b0" providerId="ADAL" clId="{83D9D703-D332-4953-8B83-10065B61EED2}" dt="2023-11-14T10:46:10.562" v="2781" actId="732"/>
          <ac:picMkLst>
            <pc:docMk/>
            <pc:sldMk cId="2164784196" sldId="283"/>
            <ac:picMk id="7" creationId="{ED2C8303-320E-5038-EB68-22828AC8E1A7}"/>
          </ac:picMkLst>
        </pc:picChg>
        <pc:picChg chg="add mod">
          <ac:chgData name="Manuela Vanesa Mancebo Campos" userId="bdc89a6f-d902-48ea-b7cf-c036af2763b0" providerId="ADAL" clId="{83D9D703-D332-4953-8B83-10065B61EED2}" dt="2023-11-14T10:46:20.915" v="2784" actId="1076"/>
          <ac:picMkLst>
            <pc:docMk/>
            <pc:sldMk cId="2164784196" sldId="283"/>
            <ac:picMk id="9" creationId="{4D4F005F-29D2-A214-431B-6FE8A5FC8514}"/>
          </ac:picMkLst>
        </pc:picChg>
        <pc:cxnChg chg="add mod">
          <ac:chgData name="Manuela Vanesa Mancebo Campos" userId="bdc89a6f-d902-48ea-b7cf-c036af2763b0" providerId="ADAL" clId="{83D9D703-D332-4953-8B83-10065B61EED2}" dt="2023-11-14T08:27:55.632" v="1184" actId="14100"/>
          <ac:cxnSpMkLst>
            <pc:docMk/>
            <pc:sldMk cId="2164784196" sldId="283"/>
            <ac:cxnSpMk id="4" creationId="{75F336E3-1CB2-D4F7-2E56-3477701A55A0}"/>
          </ac:cxnSpMkLst>
        </pc:cxnChg>
        <pc:cxnChg chg="add mod">
          <ac:chgData name="Manuela Vanesa Mancebo Campos" userId="bdc89a6f-d902-48ea-b7cf-c036af2763b0" providerId="ADAL" clId="{83D9D703-D332-4953-8B83-10065B61EED2}" dt="2023-11-14T08:28:10.817" v="1187" actId="1036"/>
          <ac:cxnSpMkLst>
            <pc:docMk/>
            <pc:sldMk cId="2164784196" sldId="283"/>
            <ac:cxnSpMk id="8" creationId="{3DF589A1-4808-6966-5860-63CB8899C053}"/>
          </ac:cxnSpMkLst>
        </pc:cxnChg>
      </pc:sldChg>
      <pc:sldChg chg="del">
        <pc:chgData name="Manuela Vanesa Mancebo Campos" userId="bdc89a6f-d902-48ea-b7cf-c036af2763b0" providerId="ADAL" clId="{83D9D703-D332-4953-8B83-10065B61EED2}" dt="2023-11-13T18:42:21.956" v="1169" actId="2696"/>
        <pc:sldMkLst>
          <pc:docMk/>
          <pc:sldMk cId="2408999315" sldId="283"/>
        </pc:sldMkLst>
      </pc:sldChg>
      <pc:sldChg chg="addSp modSp add mod modAnim">
        <pc:chgData name="Manuela Vanesa Mancebo Campos" userId="bdc89a6f-d902-48ea-b7cf-c036af2763b0" providerId="ADAL" clId="{83D9D703-D332-4953-8B83-10065B61EED2}" dt="2023-11-14T11:14:49.534" v="3321"/>
        <pc:sldMkLst>
          <pc:docMk/>
          <pc:sldMk cId="505290181" sldId="284"/>
        </pc:sldMkLst>
        <pc:picChg chg="mod modCrop">
          <ac:chgData name="Manuela Vanesa Mancebo Campos" userId="bdc89a6f-d902-48ea-b7cf-c036af2763b0" providerId="ADAL" clId="{83D9D703-D332-4953-8B83-10065B61EED2}" dt="2023-11-14T10:45:39.061" v="2775" actId="732"/>
          <ac:picMkLst>
            <pc:docMk/>
            <pc:sldMk cId="505290181" sldId="284"/>
            <ac:picMk id="5" creationId="{34A56B31-4464-AB4E-AFBF-2959354D6BF9}"/>
          </ac:picMkLst>
        </pc:picChg>
        <pc:picChg chg="add mod">
          <ac:chgData name="Manuela Vanesa Mancebo Campos" userId="bdc89a6f-d902-48ea-b7cf-c036af2763b0" providerId="ADAL" clId="{83D9D703-D332-4953-8B83-10065B61EED2}" dt="2023-11-14T10:45:46.144" v="2777" actId="1076"/>
          <ac:picMkLst>
            <pc:docMk/>
            <pc:sldMk cId="505290181" sldId="284"/>
            <ac:picMk id="1026" creationId="{24648F93-7AA9-F60D-F23F-EF329073EB76}"/>
          </ac:picMkLst>
        </pc:picChg>
        <pc:cxnChg chg="add mod">
          <ac:chgData name="Manuela Vanesa Mancebo Campos" userId="bdc89a6f-d902-48ea-b7cf-c036af2763b0" providerId="ADAL" clId="{83D9D703-D332-4953-8B83-10065B61EED2}" dt="2023-11-14T08:27:32.318" v="1181" actId="14100"/>
          <ac:cxnSpMkLst>
            <pc:docMk/>
            <pc:sldMk cId="505290181" sldId="284"/>
            <ac:cxnSpMk id="3" creationId="{86048E22-7C7E-7DA8-C1CD-B8159E6389F0}"/>
          </ac:cxnSpMkLst>
        </pc:cxnChg>
      </pc:sldChg>
      <pc:sldChg chg="del">
        <pc:chgData name="Manuela Vanesa Mancebo Campos" userId="bdc89a6f-d902-48ea-b7cf-c036af2763b0" providerId="ADAL" clId="{83D9D703-D332-4953-8B83-10065B61EED2}" dt="2023-11-13T18:42:21.956" v="1169" actId="2696"/>
        <pc:sldMkLst>
          <pc:docMk/>
          <pc:sldMk cId="1186518217" sldId="284"/>
        </pc:sldMkLst>
      </pc:sldChg>
      <pc:sldChg chg="del">
        <pc:chgData name="Manuela Vanesa Mancebo Campos" userId="bdc89a6f-d902-48ea-b7cf-c036af2763b0" providerId="ADAL" clId="{83D9D703-D332-4953-8B83-10065B61EED2}" dt="2023-11-13T18:42:21.956" v="1169" actId="2696"/>
        <pc:sldMkLst>
          <pc:docMk/>
          <pc:sldMk cId="1091035105" sldId="285"/>
        </pc:sldMkLst>
      </pc:sldChg>
      <pc:sldChg chg="addSp delSp modSp add mod modAnim">
        <pc:chgData name="Manuela Vanesa Mancebo Campos" userId="bdc89a6f-d902-48ea-b7cf-c036af2763b0" providerId="ADAL" clId="{83D9D703-D332-4953-8B83-10065B61EED2}" dt="2023-11-14T11:19:29.865" v="3335" actId="1076"/>
        <pc:sldMkLst>
          <pc:docMk/>
          <pc:sldMk cId="1487712865" sldId="285"/>
        </pc:sldMkLst>
        <pc:spChg chg="del">
          <ac:chgData name="Manuela Vanesa Mancebo Campos" userId="bdc89a6f-d902-48ea-b7cf-c036af2763b0" providerId="ADAL" clId="{83D9D703-D332-4953-8B83-10065B61EED2}" dt="2023-11-14T11:17:28.636" v="3325" actId="478"/>
          <ac:spMkLst>
            <pc:docMk/>
            <pc:sldMk cId="1487712865" sldId="285"/>
            <ac:spMk id="2" creationId="{C0BA24F8-6214-ABFD-A366-033F2E412F77}"/>
          </ac:spMkLst>
        </pc:spChg>
        <pc:spChg chg="mod">
          <ac:chgData name="Manuela Vanesa Mancebo Campos" userId="bdc89a6f-d902-48ea-b7cf-c036af2763b0" providerId="ADAL" clId="{83D9D703-D332-4953-8B83-10065B61EED2}" dt="2023-11-14T11:19:09.801" v="3329" actId="1076"/>
          <ac:spMkLst>
            <pc:docMk/>
            <pc:sldMk cId="1487712865" sldId="285"/>
            <ac:spMk id="3" creationId="{2B20C619-A2B6-8321-197B-499FD981319D}"/>
          </ac:spMkLst>
        </pc:spChg>
        <pc:spChg chg="add mod">
          <ac:chgData name="Manuela Vanesa Mancebo Campos" userId="bdc89a6f-d902-48ea-b7cf-c036af2763b0" providerId="ADAL" clId="{83D9D703-D332-4953-8B83-10065B61EED2}" dt="2023-11-14T11:19:16.734" v="3331"/>
          <ac:spMkLst>
            <pc:docMk/>
            <pc:sldMk cId="1487712865" sldId="285"/>
            <ac:spMk id="11" creationId="{7E38A573-FC69-2237-E3E6-0E7DF65D347A}"/>
          </ac:spMkLst>
        </pc:spChg>
        <pc:picChg chg="del mod modCrop">
          <ac:chgData name="Manuela Vanesa Mancebo Campos" userId="bdc89a6f-d902-48ea-b7cf-c036af2763b0" providerId="ADAL" clId="{83D9D703-D332-4953-8B83-10065B61EED2}" dt="2023-11-14T11:17:26.180" v="3323" actId="478"/>
          <ac:picMkLst>
            <pc:docMk/>
            <pc:sldMk cId="1487712865" sldId="285"/>
            <ac:picMk id="5" creationId="{BD9635ED-28A8-49CF-281B-3CBCB6133F3A}"/>
          </ac:picMkLst>
        </pc:picChg>
        <pc:picChg chg="mod modCrop">
          <ac:chgData name="Manuela Vanesa Mancebo Campos" userId="bdc89a6f-d902-48ea-b7cf-c036af2763b0" providerId="ADAL" clId="{83D9D703-D332-4953-8B83-10065B61EED2}" dt="2023-11-14T11:19:09.801" v="3329" actId="1076"/>
          <ac:picMkLst>
            <pc:docMk/>
            <pc:sldMk cId="1487712865" sldId="285"/>
            <ac:picMk id="7" creationId="{06C47428-B0EA-305D-49D9-6709A9730341}"/>
          </ac:picMkLst>
        </pc:picChg>
        <pc:picChg chg="add del mod">
          <ac:chgData name="Manuela Vanesa Mancebo Campos" userId="bdc89a6f-d902-48ea-b7cf-c036af2763b0" providerId="ADAL" clId="{83D9D703-D332-4953-8B83-10065B61EED2}" dt="2023-11-14T11:19:21.778" v="3333" actId="478"/>
          <ac:picMkLst>
            <pc:docMk/>
            <pc:sldMk cId="1487712865" sldId="285"/>
            <ac:picMk id="9" creationId="{DA16C495-9927-9E71-9AEB-820972838635}"/>
          </ac:picMkLst>
        </pc:picChg>
        <pc:picChg chg="add mod">
          <ac:chgData name="Manuela Vanesa Mancebo Campos" userId="bdc89a6f-d902-48ea-b7cf-c036af2763b0" providerId="ADAL" clId="{83D9D703-D332-4953-8B83-10065B61EED2}" dt="2023-11-14T11:19:16.734" v="3331"/>
          <ac:picMkLst>
            <pc:docMk/>
            <pc:sldMk cId="1487712865" sldId="285"/>
            <ac:picMk id="10" creationId="{9CCC9266-8816-A539-0BF9-00C2A5420BFB}"/>
          </ac:picMkLst>
        </pc:picChg>
        <pc:picChg chg="add mod">
          <ac:chgData name="Manuela Vanesa Mancebo Campos" userId="bdc89a6f-d902-48ea-b7cf-c036af2763b0" providerId="ADAL" clId="{83D9D703-D332-4953-8B83-10065B61EED2}" dt="2023-11-14T11:19:29.865" v="3335" actId="1076"/>
          <ac:picMkLst>
            <pc:docMk/>
            <pc:sldMk cId="1487712865" sldId="285"/>
            <ac:picMk id="12" creationId="{9BCDB7F0-CC0D-4DD1-88E9-FFB22272C07D}"/>
          </ac:picMkLst>
        </pc:picChg>
        <pc:cxnChg chg="add del mod">
          <ac:chgData name="Manuela Vanesa Mancebo Campos" userId="bdc89a6f-d902-48ea-b7cf-c036af2763b0" providerId="ADAL" clId="{83D9D703-D332-4953-8B83-10065B61EED2}" dt="2023-11-14T11:17:27.867" v="3324" actId="478"/>
          <ac:cxnSpMkLst>
            <pc:docMk/>
            <pc:sldMk cId="1487712865" sldId="285"/>
            <ac:cxnSpMk id="4" creationId="{4225FD5F-26C6-1D24-B369-66CF3E7A27A9}"/>
          </ac:cxnSpMkLst>
        </pc:cxnChg>
        <pc:cxnChg chg="add mod">
          <ac:chgData name="Manuela Vanesa Mancebo Campos" userId="bdc89a6f-d902-48ea-b7cf-c036af2763b0" providerId="ADAL" clId="{83D9D703-D332-4953-8B83-10065B61EED2}" dt="2023-11-14T11:19:09.801" v="3329" actId="1076"/>
          <ac:cxnSpMkLst>
            <pc:docMk/>
            <pc:sldMk cId="1487712865" sldId="285"/>
            <ac:cxnSpMk id="6" creationId="{B2989B65-241D-C0C7-00D2-E3C631287C8D}"/>
          </ac:cxnSpMkLst>
        </pc:cxnChg>
      </pc:sldChg>
      <pc:sldChg chg="del">
        <pc:chgData name="Manuela Vanesa Mancebo Campos" userId="bdc89a6f-d902-48ea-b7cf-c036af2763b0" providerId="ADAL" clId="{83D9D703-D332-4953-8B83-10065B61EED2}" dt="2023-11-13T18:42:21.956" v="1169" actId="2696"/>
        <pc:sldMkLst>
          <pc:docMk/>
          <pc:sldMk cId="1486553024" sldId="286"/>
        </pc:sldMkLst>
      </pc:sldChg>
      <pc:sldChg chg="addSp delSp modSp add del mod delAnim">
        <pc:chgData name="Manuela Vanesa Mancebo Campos" userId="bdc89a6f-d902-48ea-b7cf-c036af2763b0" providerId="ADAL" clId="{83D9D703-D332-4953-8B83-10065B61EED2}" dt="2023-11-14T11:19:33.168" v="3336" actId="47"/>
        <pc:sldMkLst>
          <pc:docMk/>
          <pc:sldMk cId="3767273018" sldId="286"/>
        </pc:sldMkLst>
        <pc:spChg chg="del mod">
          <ac:chgData name="Manuela Vanesa Mancebo Campos" userId="bdc89a6f-d902-48ea-b7cf-c036af2763b0" providerId="ADAL" clId="{83D9D703-D332-4953-8B83-10065B61EED2}" dt="2023-11-14T11:17:55.868" v="3328" actId="478"/>
          <ac:spMkLst>
            <pc:docMk/>
            <pc:sldMk cId="3767273018" sldId="286"/>
            <ac:spMk id="2" creationId="{564B32E6-A6D9-0E96-0D33-317E18C0AFE1}"/>
          </ac:spMkLst>
        </pc:spChg>
        <pc:spChg chg="del mod">
          <ac:chgData name="Manuela Vanesa Mancebo Campos" userId="bdc89a6f-d902-48ea-b7cf-c036af2763b0" providerId="ADAL" clId="{83D9D703-D332-4953-8B83-10065B61EED2}" dt="2023-11-14T11:19:14.638" v="3330" actId="21"/>
          <ac:spMkLst>
            <pc:docMk/>
            <pc:sldMk cId="3767273018" sldId="286"/>
            <ac:spMk id="3" creationId="{6DE0E53A-B82D-2F58-8FD3-C5755372986C}"/>
          </ac:spMkLst>
        </pc:spChg>
        <pc:picChg chg="del mod modCrop">
          <ac:chgData name="Manuela Vanesa Mancebo Campos" userId="bdc89a6f-d902-48ea-b7cf-c036af2763b0" providerId="ADAL" clId="{83D9D703-D332-4953-8B83-10065B61EED2}" dt="2023-11-14T11:17:54.802" v="3327" actId="478"/>
          <ac:picMkLst>
            <pc:docMk/>
            <pc:sldMk cId="3767273018" sldId="286"/>
            <ac:picMk id="5" creationId="{CA3C54E9-CBC3-DF65-D7C3-EA681B0DE22D}"/>
          </ac:picMkLst>
        </pc:picChg>
        <pc:picChg chg="del mod modCrop">
          <ac:chgData name="Manuela Vanesa Mancebo Campos" userId="bdc89a6f-d902-48ea-b7cf-c036af2763b0" providerId="ADAL" clId="{83D9D703-D332-4953-8B83-10065B61EED2}" dt="2023-11-14T11:19:14.638" v="3330" actId="21"/>
          <ac:picMkLst>
            <pc:docMk/>
            <pc:sldMk cId="3767273018" sldId="286"/>
            <ac:picMk id="7" creationId="{A45485A5-5FFD-9159-CECB-54BDED26C44C}"/>
          </ac:picMkLst>
        </pc:picChg>
        <pc:picChg chg="add mod">
          <ac:chgData name="Manuela Vanesa Mancebo Campos" userId="bdc89a6f-d902-48ea-b7cf-c036af2763b0" providerId="ADAL" clId="{83D9D703-D332-4953-8B83-10065B61EED2}" dt="2023-11-14T10:48:00.885" v="2810" actId="1076"/>
          <ac:picMkLst>
            <pc:docMk/>
            <pc:sldMk cId="3767273018" sldId="286"/>
            <ac:picMk id="10" creationId="{D616FAC7-67CE-9CEC-0EFE-C2F2F26A0B74}"/>
          </ac:picMkLst>
        </pc:picChg>
        <pc:cxnChg chg="add del mod">
          <ac:chgData name="Manuela Vanesa Mancebo Campos" userId="bdc89a6f-d902-48ea-b7cf-c036af2763b0" providerId="ADAL" clId="{83D9D703-D332-4953-8B83-10065B61EED2}" dt="2023-11-14T11:17:54.068" v="3326" actId="478"/>
          <ac:cxnSpMkLst>
            <pc:docMk/>
            <pc:sldMk cId="3767273018" sldId="286"/>
            <ac:cxnSpMk id="4" creationId="{37DF8E7A-6A2E-F50E-24B0-D0A6D4894302}"/>
          </ac:cxnSpMkLst>
        </pc:cxnChg>
        <pc:cxnChg chg="add del mod">
          <ac:chgData name="Manuela Vanesa Mancebo Campos" userId="bdc89a6f-d902-48ea-b7cf-c036af2763b0" providerId="ADAL" clId="{83D9D703-D332-4953-8B83-10065B61EED2}" dt="2023-11-14T10:47:58.060" v="2808" actId="478"/>
          <ac:cxnSpMkLst>
            <pc:docMk/>
            <pc:sldMk cId="3767273018" sldId="286"/>
            <ac:cxnSpMk id="8" creationId="{FC1BF175-C6A2-D464-4981-FEC4C410A4A1}"/>
          </ac:cxnSpMkLst>
        </pc:cxnChg>
      </pc:sldChg>
      <pc:sldChg chg="modSp add mod">
        <pc:chgData name="Manuela Vanesa Mancebo Campos" userId="bdc89a6f-d902-48ea-b7cf-c036af2763b0" providerId="ADAL" clId="{83D9D703-D332-4953-8B83-10065B61EED2}" dt="2023-11-14T11:01:30.148" v="3263" actId="1035"/>
        <pc:sldMkLst>
          <pc:docMk/>
          <pc:sldMk cId="20387942" sldId="288"/>
        </pc:sldMkLst>
        <pc:spChg chg="mod">
          <ac:chgData name="Manuela Vanesa Mancebo Campos" userId="bdc89a6f-d902-48ea-b7cf-c036af2763b0" providerId="ADAL" clId="{83D9D703-D332-4953-8B83-10065B61EED2}" dt="2023-11-14T10:59:47.785" v="3245" actId="115"/>
          <ac:spMkLst>
            <pc:docMk/>
            <pc:sldMk cId="20387942" sldId="288"/>
            <ac:spMk id="7" creationId="{041BB1E6-68EB-6CA5-EA2E-7B6981996AC9}"/>
          </ac:spMkLst>
        </pc:spChg>
        <pc:spChg chg="mod">
          <ac:chgData name="Manuela Vanesa Mancebo Campos" userId="bdc89a6f-d902-48ea-b7cf-c036af2763b0" providerId="ADAL" clId="{83D9D703-D332-4953-8B83-10065B61EED2}" dt="2023-11-14T11:01:30.148" v="3263" actId="1035"/>
          <ac:spMkLst>
            <pc:docMk/>
            <pc:sldMk cId="20387942" sldId="288"/>
            <ac:spMk id="11" creationId="{7CDC123B-3400-1C1F-FB2E-9B4D98F73726}"/>
          </ac:spMkLst>
        </pc:spChg>
        <pc:picChg chg="mod">
          <ac:chgData name="Manuela Vanesa Mancebo Campos" userId="bdc89a6f-d902-48ea-b7cf-c036af2763b0" providerId="ADAL" clId="{83D9D703-D332-4953-8B83-10065B61EED2}" dt="2023-11-14T11:01:30.148" v="3263" actId="1035"/>
          <ac:picMkLst>
            <pc:docMk/>
            <pc:sldMk cId="20387942" sldId="288"/>
            <ac:picMk id="9" creationId="{F831F0C9-48EE-9E84-CC42-BA63E6AF3D61}"/>
          </ac:picMkLst>
        </pc:picChg>
      </pc:sldChg>
      <pc:sldChg chg="del">
        <pc:chgData name="Manuela Vanesa Mancebo Campos" userId="bdc89a6f-d902-48ea-b7cf-c036af2763b0" providerId="ADAL" clId="{83D9D703-D332-4953-8B83-10065B61EED2}" dt="2023-11-13T18:43:27.214" v="1171" actId="2696"/>
        <pc:sldMkLst>
          <pc:docMk/>
          <pc:sldMk cId="1260537389" sldId="288"/>
        </pc:sldMkLst>
      </pc:sldChg>
      <pc:sldChg chg="del">
        <pc:chgData name="Manuela Vanesa Mancebo Campos" userId="bdc89a6f-d902-48ea-b7cf-c036af2763b0" providerId="ADAL" clId="{83D9D703-D332-4953-8B83-10065B61EED2}" dt="2023-11-14T09:08:39.262" v="1428" actId="47"/>
        <pc:sldMkLst>
          <pc:docMk/>
          <pc:sldMk cId="1840200475" sldId="290"/>
        </pc:sldMkLst>
      </pc:sldChg>
      <pc:sldChg chg="del">
        <pc:chgData name="Manuela Vanesa Mancebo Campos" userId="bdc89a6f-d902-48ea-b7cf-c036af2763b0" providerId="ADAL" clId="{83D9D703-D332-4953-8B83-10065B61EED2}" dt="2023-11-14T09:01:04.157" v="1360" actId="47"/>
        <pc:sldMkLst>
          <pc:docMk/>
          <pc:sldMk cId="3565812740" sldId="291"/>
        </pc:sldMkLst>
      </pc:sldChg>
      <pc:sldChg chg="del">
        <pc:chgData name="Manuela Vanesa Mancebo Campos" userId="bdc89a6f-d902-48ea-b7cf-c036af2763b0" providerId="ADAL" clId="{83D9D703-D332-4953-8B83-10065B61EED2}" dt="2023-11-13T18:43:27.214" v="1171" actId="2696"/>
        <pc:sldMkLst>
          <pc:docMk/>
          <pc:sldMk cId="1295810479" sldId="292"/>
        </pc:sldMkLst>
      </pc:sldChg>
      <pc:sldChg chg="modSp add mod">
        <pc:chgData name="Manuela Vanesa Mancebo Campos" userId="bdc89a6f-d902-48ea-b7cf-c036af2763b0" providerId="ADAL" clId="{83D9D703-D332-4953-8B83-10065B61EED2}" dt="2023-11-14T11:21:47.785" v="3347" actId="1038"/>
        <pc:sldMkLst>
          <pc:docMk/>
          <pc:sldMk cId="1556389790" sldId="292"/>
        </pc:sldMkLst>
        <pc:spChg chg="mod">
          <ac:chgData name="Manuela Vanesa Mancebo Campos" userId="bdc89a6f-d902-48ea-b7cf-c036af2763b0" providerId="ADAL" clId="{83D9D703-D332-4953-8B83-10065B61EED2}" dt="2023-11-14T11:21:32.650" v="3342" actId="1076"/>
          <ac:spMkLst>
            <pc:docMk/>
            <pc:sldMk cId="1556389790" sldId="292"/>
            <ac:spMk id="5" creationId="{A5655990-7A13-0D8A-9F53-2FA306F2E501}"/>
          </ac:spMkLst>
        </pc:spChg>
        <pc:spChg chg="mod">
          <ac:chgData name="Manuela Vanesa Mancebo Campos" userId="bdc89a6f-d902-48ea-b7cf-c036af2763b0" providerId="ADAL" clId="{83D9D703-D332-4953-8B83-10065B61EED2}" dt="2023-11-14T11:21:47.785" v="3347" actId="1038"/>
          <ac:spMkLst>
            <pc:docMk/>
            <pc:sldMk cId="1556389790" sldId="292"/>
            <ac:spMk id="7" creationId="{1132043D-0C4B-BEC6-3B6B-229601CB99E3}"/>
          </ac:spMkLst>
        </pc:spChg>
        <pc:picChg chg="mod">
          <ac:chgData name="Manuela Vanesa Mancebo Campos" userId="bdc89a6f-d902-48ea-b7cf-c036af2763b0" providerId="ADAL" clId="{83D9D703-D332-4953-8B83-10065B61EED2}" dt="2023-11-14T11:21:42.385" v="3345" actId="1076"/>
          <ac:picMkLst>
            <pc:docMk/>
            <pc:sldMk cId="1556389790" sldId="292"/>
            <ac:picMk id="10" creationId="{F53BA4A4-2A44-CAF7-32C1-5E0C07CA2FE8}"/>
          </ac:picMkLst>
        </pc:picChg>
      </pc:sldChg>
      <pc:sldChg chg="modSp ord modAnim">
        <pc:chgData name="Manuela Vanesa Mancebo Campos" userId="bdc89a6f-d902-48ea-b7cf-c036af2763b0" providerId="ADAL" clId="{83D9D703-D332-4953-8B83-10065B61EED2}" dt="2023-11-14T11:03:34.128" v="3275"/>
        <pc:sldMkLst>
          <pc:docMk/>
          <pc:sldMk cId="1418803493" sldId="293"/>
        </pc:sldMkLst>
        <pc:spChg chg="mod">
          <ac:chgData name="Manuela Vanesa Mancebo Campos" userId="bdc89a6f-d902-48ea-b7cf-c036af2763b0" providerId="ADAL" clId="{83D9D703-D332-4953-8B83-10065B61EED2}" dt="2023-11-14T09:09:25.565" v="1430" actId="20577"/>
          <ac:spMkLst>
            <pc:docMk/>
            <pc:sldMk cId="1418803493" sldId="293"/>
            <ac:spMk id="6" creationId="{50FAD82B-7194-DDCA-5EF1-218A2E0A9932}"/>
          </ac:spMkLst>
        </pc:spChg>
        <pc:spChg chg="mod">
          <ac:chgData name="Manuela Vanesa Mancebo Campos" userId="bdc89a6f-d902-48ea-b7cf-c036af2763b0" providerId="ADAL" clId="{83D9D703-D332-4953-8B83-10065B61EED2}" dt="2023-11-14T09:09:48.331" v="1435" actId="20577"/>
          <ac:spMkLst>
            <pc:docMk/>
            <pc:sldMk cId="1418803493" sldId="293"/>
            <ac:spMk id="22" creationId="{71C800B1-0725-4FA5-13F7-D4EFF0E68C33}"/>
          </ac:spMkLst>
        </pc:spChg>
        <pc:spChg chg="mod">
          <ac:chgData name="Manuela Vanesa Mancebo Campos" userId="bdc89a6f-d902-48ea-b7cf-c036af2763b0" providerId="ADAL" clId="{83D9D703-D332-4953-8B83-10065B61EED2}" dt="2023-11-14T09:10:09.649" v="1462" actId="20577"/>
          <ac:spMkLst>
            <pc:docMk/>
            <pc:sldMk cId="1418803493" sldId="293"/>
            <ac:spMk id="27" creationId="{A235DCD7-2F34-6F0E-E60A-253F7597BE97}"/>
          </ac:spMkLst>
        </pc:spChg>
      </pc:sldChg>
      <pc:sldChg chg="del ord">
        <pc:chgData name="Manuela Vanesa Mancebo Campos" userId="bdc89a6f-d902-48ea-b7cf-c036af2763b0" providerId="ADAL" clId="{83D9D703-D332-4953-8B83-10065B61EED2}" dt="2023-11-14T11:04:48.399" v="3276" actId="47"/>
        <pc:sldMkLst>
          <pc:docMk/>
          <pc:sldMk cId="3570007739" sldId="295"/>
        </pc:sldMkLst>
      </pc:sldChg>
      <pc:sldChg chg="addSp delSp modSp new mod modAnim">
        <pc:chgData name="Manuela Vanesa Mancebo Campos" userId="bdc89a6f-d902-48ea-b7cf-c036af2763b0" providerId="ADAL" clId="{83D9D703-D332-4953-8B83-10065B61EED2}" dt="2023-11-14T10:48:37.811" v="2839" actId="1076"/>
        <pc:sldMkLst>
          <pc:docMk/>
          <pc:sldMk cId="2259728694" sldId="296"/>
        </pc:sldMkLst>
        <pc:spChg chg="del">
          <ac:chgData name="Manuela Vanesa Mancebo Campos" userId="bdc89a6f-d902-48ea-b7cf-c036af2763b0" providerId="ADAL" clId="{83D9D703-D332-4953-8B83-10065B61EED2}" dt="2023-11-14T08:39:00.263" v="1201" actId="478"/>
          <ac:spMkLst>
            <pc:docMk/>
            <pc:sldMk cId="2259728694" sldId="296"/>
            <ac:spMk id="2" creationId="{A38087CA-B78B-1A78-C9BB-79F0560C6587}"/>
          </ac:spMkLst>
        </pc:spChg>
        <pc:spChg chg="del">
          <ac:chgData name="Manuela Vanesa Mancebo Campos" userId="bdc89a6f-d902-48ea-b7cf-c036af2763b0" providerId="ADAL" clId="{83D9D703-D332-4953-8B83-10065B61EED2}" dt="2023-11-14T08:39:00.263" v="1201" actId="478"/>
          <ac:spMkLst>
            <pc:docMk/>
            <pc:sldMk cId="2259728694" sldId="296"/>
            <ac:spMk id="3" creationId="{80FB79EF-9A6E-23D9-0FB7-DA1733952332}"/>
          </ac:spMkLst>
        </pc:spChg>
        <pc:spChg chg="add mod">
          <ac:chgData name="Manuela Vanesa Mancebo Campos" userId="bdc89a6f-d902-48ea-b7cf-c036af2763b0" providerId="ADAL" clId="{83D9D703-D332-4953-8B83-10065B61EED2}" dt="2023-11-14T10:48:34.079" v="2837" actId="1038"/>
          <ac:spMkLst>
            <pc:docMk/>
            <pc:sldMk cId="2259728694" sldId="296"/>
            <ac:spMk id="9" creationId="{2A5E1F20-046E-6E58-A238-4E2C693A90BD}"/>
          </ac:spMkLst>
        </pc:spChg>
        <pc:spChg chg="add mod">
          <ac:chgData name="Manuela Vanesa Mancebo Campos" userId="bdc89a6f-d902-48ea-b7cf-c036af2763b0" providerId="ADAL" clId="{83D9D703-D332-4953-8B83-10065B61EED2}" dt="2023-11-14T10:48:34.079" v="2837" actId="1038"/>
          <ac:spMkLst>
            <pc:docMk/>
            <pc:sldMk cId="2259728694" sldId="296"/>
            <ac:spMk id="12" creationId="{C7D624A1-E15A-C590-C824-EA7F2B461126}"/>
          </ac:spMkLst>
        </pc:spChg>
        <pc:grpChg chg="add mod">
          <ac:chgData name="Manuela Vanesa Mancebo Campos" userId="bdc89a6f-d902-48ea-b7cf-c036af2763b0" providerId="ADAL" clId="{83D9D703-D332-4953-8B83-10065B61EED2}" dt="2023-11-14T10:48:34.079" v="2837" actId="1038"/>
          <ac:grpSpMkLst>
            <pc:docMk/>
            <pc:sldMk cId="2259728694" sldId="296"/>
            <ac:grpSpMk id="8" creationId="{242716DC-EF40-AA57-885D-E12D760BEA4F}"/>
          </ac:grpSpMkLst>
        </pc:grpChg>
        <pc:picChg chg="add mod modCrop">
          <ac:chgData name="Manuela Vanesa Mancebo Campos" userId="bdc89a6f-d902-48ea-b7cf-c036af2763b0" providerId="ADAL" clId="{83D9D703-D332-4953-8B83-10065B61EED2}" dt="2023-11-14T08:40:35.397" v="1216" actId="164"/>
          <ac:picMkLst>
            <pc:docMk/>
            <pc:sldMk cId="2259728694" sldId="296"/>
            <ac:picMk id="5" creationId="{90529C0C-2AB5-0F2A-735A-3B6EAA94B09E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40:35.397" v="1216" actId="164"/>
          <ac:picMkLst>
            <pc:docMk/>
            <pc:sldMk cId="2259728694" sldId="296"/>
            <ac:picMk id="7" creationId="{BA14BA1E-2F2D-D8F9-41D8-A7C732B74A76}"/>
          </ac:picMkLst>
        </pc:picChg>
        <pc:picChg chg="add mod modCrop">
          <ac:chgData name="Manuela Vanesa Mancebo Campos" userId="bdc89a6f-d902-48ea-b7cf-c036af2763b0" providerId="ADAL" clId="{83D9D703-D332-4953-8B83-10065B61EED2}" dt="2023-11-14T10:48:34.079" v="2837" actId="1038"/>
          <ac:picMkLst>
            <pc:docMk/>
            <pc:sldMk cId="2259728694" sldId="296"/>
            <ac:picMk id="11" creationId="{39BF764D-6259-C5D1-22F7-4D3ECB879F19}"/>
          </ac:picMkLst>
        </pc:picChg>
        <pc:picChg chg="add mod">
          <ac:chgData name="Manuela Vanesa Mancebo Campos" userId="bdc89a6f-d902-48ea-b7cf-c036af2763b0" providerId="ADAL" clId="{83D9D703-D332-4953-8B83-10065B61EED2}" dt="2023-11-14T10:48:37.811" v="2839" actId="1076"/>
          <ac:picMkLst>
            <pc:docMk/>
            <pc:sldMk cId="2259728694" sldId="296"/>
            <ac:picMk id="13" creationId="{D17A5E09-3D26-9F71-6136-6AA27F9FC071}"/>
          </ac:picMkLst>
        </pc:picChg>
      </pc:sldChg>
      <pc:sldChg chg="addSp delSp modSp new mod delAnim modAnim">
        <pc:chgData name="Manuela Vanesa Mancebo Campos" userId="bdc89a6f-d902-48ea-b7cf-c036af2763b0" providerId="ADAL" clId="{83D9D703-D332-4953-8B83-10065B61EED2}" dt="2023-11-14T10:50:05.299" v="2928" actId="478"/>
        <pc:sldMkLst>
          <pc:docMk/>
          <pc:sldMk cId="2397447525" sldId="297"/>
        </pc:sldMkLst>
        <pc:spChg chg="del">
          <ac:chgData name="Manuela Vanesa Mancebo Campos" userId="bdc89a6f-d902-48ea-b7cf-c036af2763b0" providerId="ADAL" clId="{83D9D703-D332-4953-8B83-10065B61EED2}" dt="2023-11-14T08:44:43.991" v="1237" actId="478"/>
          <ac:spMkLst>
            <pc:docMk/>
            <pc:sldMk cId="2397447525" sldId="297"/>
            <ac:spMk id="2" creationId="{A5C990D7-B08F-0D62-16CB-D750712A07EA}"/>
          </ac:spMkLst>
        </pc:spChg>
        <pc:spChg chg="del">
          <ac:chgData name="Manuela Vanesa Mancebo Campos" userId="bdc89a6f-d902-48ea-b7cf-c036af2763b0" providerId="ADAL" clId="{83D9D703-D332-4953-8B83-10065B61EED2}" dt="2023-11-14T08:44:43.991" v="1237" actId="478"/>
          <ac:spMkLst>
            <pc:docMk/>
            <pc:sldMk cId="2397447525" sldId="297"/>
            <ac:spMk id="3" creationId="{6A6B4898-6868-C406-5E2E-C994BDD0C6D7}"/>
          </ac:spMkLst>
        </pc:spChg>
        <pc:spChg chg="add del mod">
          <ac:chgData name="Manuela Vanesa Mancebo Campos" userId="bdc89a6f-d902-48ea-b7cf-c036af2763b0" providerId="ADAL" clId="{83D9D703-D332-4953-8B83-10065B61EED2}" dt="2023-11-14T08:45:53.293" v="1256" actId="478"/>
          <ac:spMkLst>
            <pc:docMk/>
            <pc:sldMk cId="2397447525" sldId="297"/>
            <ac:spMk id="11" creationId="{CD8F4A90-989B-E5D8-0E21-0BB60E836380}"/>
          </ac:spMkLst>
        </pc:spChg>
        <pc:spChg chg="add mod">
          <ac:chgData name="Manuela Vanesa Mancebo Campos" userId="bdc89a6f-d902-48ea-b7cf-c036af2763b0" providerId="ADAL" clId="{83D9D703-D332-4953-8B83-10065B61EED2}" dt="2023-11-14T10:49:11.945" v="2854" actId="1036"/>
          <ac:spMkLst>
            <pc:docMk/>
            <pc:sldMk cId="2397447525" sldId="297"/>
            <ac:spMk id="25" creationId="{C02A78B1-5A9A-67C4-1381-ED130C4B13E4}"/>
          </ac:spMkLst>
        </pc:spChg>
        <pc:grpChg chg="add mod">
          <ac:chgData name="Manuela Vanesa Mancebo Campos" userId="bdc89a6f-d902-48ea-b7cf-c036af2763b0" providerId="ADAL" clId="{83D9D703-D332-4953-8B83-10065B61EED2}" dt="2023-11-14T10:48:57.456" v="2843" actId="1076"/>
          <ac:grpSpMkLst>
            <pc:docMk/>
            <pc:sldMk cId="2397447525" sldId="297"/>
            <ac:grpSpMk id="8" creationId="{AD1C44F2-6FDA-FB33-02BE-33C86CCC9720}"/>
          </ac:grpSpMkLst>
        </pc:grpChg>
        <pc:grpChg chg="add mod">
          <ac:chgData name="Manuela Vanesa Mancebo Campos" userId="bdc89a6f-d902-48ea-b7cf-c036af2763b0" providerId="ADAL" clId="{83D9D703-D332-4953-8B83-10065B61EED2}" dt="2023-11-14T10:48:50.379" v="2841" actId="14100"/>
          <ac:grpSpMkLst>
            <pc:docMk/>
            <pc:sldMk cId="2397447525" sldId="297"/>
            <ac:grpSpMk id="24" creationId="{75EA1B4E-5EEE-6800-FE73-7134BA94B31E}"/>
          </ac:grpSpMkLst>
        </pc:grpChg>
        <pc:picChg chg="add mod modCrop">
          <ac:chgData name="Manuela Vanesa Mancebo Campos" userId="bdc89a6f-d902-48ea-b7cf-c036af2763b0" providerId="ADAL" clId="{83D9D703-D332-4953-8B83-10065B61EED2}" dt="2023-11-14T08:45:30.514" v="1246" actId="164"/>
          <ac:picMkLst>
            <pc:docMk/>
            <pc:sldMk cId="2397447525" sldId="297"/>
            <ac:picMk id="5" creationId="{14D59FA2-3021-FBED-16CD-BD0FF08FFD0D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45:30.514" v="1246" actId="164"/>
          <ac:picMkLst>
            <pc:docMk/>
            <pc:sldMk cId="2397447525" sldId="297"/>
            <ac:picMk id="7" creationId="{A1079D3C-4F2F-AC59-CB1B-756E0576A399}"/>
          </ac:picMkLst>
        </pc:picChg>
        <pc:picChg chg="add del">
          <ac:chgData name="Manuela Vanesa Mancebo Campos" userId="bdc89a6f-d902-48ea-b7cf-c036af2763b0" providerId="ADAL" clId="{83D9D703-D332-4953-8B83-10065B61EED2}" dt="2023-11-14T08:45:36.273" v="1249" actId="22"/>
          <ac:picMkLst>
            <pc:docMk/>
            <pc:sldMk cId="2397447525" sldId="297"/>
            <ac:picMk id="10" creationId="{0AE73CE3-83B5-499A-DE8C-9386BED580DD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48:57.961" v="1296" actId="164"/>
          <ac:picMkLst>
            <pc:docMk/>
            <pc:sldMk cId="2397447525" sldId="297"/>
            <ac:picMk id="21" creationId="{642202C0-262E-4E3B-C8D4-416A91BBF0C7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48:57.961" v="1296" actId="164"/>
          <ac:picMkLst>
            <pc:docMk/>
            <pc:sldMk cId="2397447525" sldId="297"/>
            <ac:picMk id="23" creationId="{05069B41-CAAA-899F-410E-21A7AD39FF4B}"/>
          </ac:picMkLst>
        </pc:picChg>
        <pc:picChg chg="add mod">
          <ac:chgData name="Manuela Vanesa Mancebo Campos" userId="bdc89a6f-d902-48ea-b7cf-c036af2763b0" providerId="ADAL" clId="{83D9D703-D332-4953-8B83-10065B61EED2}" dt="2023-11-14T10:48:58.826" v="2844"/>
          <ac:picMkLst>
            <pc:docMk/>
            <pc:sldMk cId="2397447525" sldId="297"/>
            <ac:picMk id="30" creationId="{57B5C459-45CB-5F04-C2C5-F7ACD90E0D2F}"/>
          </ac:picMkLst>
        </pc:picChg>
        <pc:cxnChg chg="add mod">
          <ac:chgData name="Manuela Vanesa Mancebo Campos" userId="bdc89a6f-d902-48ea-b7cf-c036af2763b0" providerId="ADAL" clId="{83D9D703-D332-4953-8B83-10065B61EED2}" dt="2023-11-14T10:49:24.275" v="2875" actId="1036"/>
          <ac:cxnSpMkLst>
            <pc:docMk/>
            <pc:sldMk cId="2397447525" sldId="297"/>
            <ac:cxnSpMk id="12" creationId="{600ABAF3-8CC3-EC0F-5CC1-D31B29B5C8D5}"/>
          </ac:cxnSpMkLst>
        </pc:cxnChg>
        <pc:cxnChg chg="add mod">
          <ac:chgData name="Manuela Vanesa Mancebo Campos" userId="bdc89a6f-d902-48ea-b7cf-c036af2763b0" providerId="ADAL" clId="{83D9D703-D332-4953-8B83-10065B61EED2}" dt="2023-11-14T10:49:24.275" v="2875" actId="1036"/>
          <ac:cxnSpMkLst>
            <pc:docMk/>
            <pc:sldMk cId="2397447525" sldId="297"/>
            <ac:cxnSpMk id="14" creationId="{F305DEB1-B262-D957-2008-F80262AB255E}"/>
          </ac:cxnSpMkLst>
        </pc:cxnChg>
        <pc:cxnChg chg="add mod">
          <ac:chgData name="Manuela Vanesa Mancebo Campos" userId="bdc89a6f-d902-48ea-b7cf-c036af2763b0" providerId="ADAL" clId="{83D9D703-D332-4953-8B83-10065B61EED2}" dt="2023-11-14T10:49:24.275" v="2875" actId="1036"/>
          <ac:cxnSpMkLst>
            <pc:docMk/>
            <pc:sldMk cId="2397447525" sldId="297"/>
            <ac:cxnSpMk id="16" creationId="{6EE00A88-C80A-B9D7-0755-7B20E9FD5C55}"/>
          </ac:cxnSpMkLst>
        </pc:cxnChg>
        <pc:cxnChg chg="add mod">
          <ac:chgData name="Manuela Vanesa Mancebo Campos" userId="bdc89a6f-d902-48ea-b7cf-c036af2763b0" providerId="ADAL" clId="{83D9D703-D332-4953-8B83-10065B61EED2}" dt="2023-11-14T10:49:24.275" v="2875" actId="1036"/>
          <ac:cxnSpMkLst>
            <pc:docMk/>
            <pc:sldMk cId="2397447525" sldId="297"/>
            <ac:cxnSpMk id="18" creationId="{E2A5C06A-375D-6B4E-677B-772AEEEE719D}"/>
          </ac:cxnSpMkLst>
        </pc:cxnChg>
        <pc:cxnChg chg="add del mod">
          <ac:chgData name="Manuela Vanesa Mancebo Campos" userId="bdc89a6f-d902-48ea-b7cf-c036af2763b0" providerId="ADAL" clId="{83D9D703-D332-4953-8B83-10065B61EED2}" dt="2023-11-14T10:50:05.299" v="2928" actId="478"/>
          <ac:cxnSpMkLst>
            <pc:docMk/>
            <pc:sldMk cId="2397447525" sldId="297"/>
            <ac:cxnSpMk id="31" creationId="{8314F8DA-6C15-4AAB-33E2-7A185B45E1A4}"/>
          </ac:cxnSpMkLst>
        </pc:cxnChg>
        <pc:cxnChg chg="add del mod">
          <ac:chgData name="Manuela Vanesa Mancebo Campos" userId="bdc89a6f-d902-48ea-b7cf-c036af2763b0" providerId="ADAL" clId="{83D9D703-D332-4953-8B83-10065B61EED2}" dt="2023-11-14T10:50:04.252" v="2927" actId="478"/>
          <ac:cxnSpMkLst>
            <pc:docMk/>
            <pc:sldMk cId="2397447525" sldId="297"/>
            <ac:cxnSpMk id="33" creationId="{3C2A4F78-CD69-8F08-E67E-2A4E7880DF83}"/>
          </ac:cxnSpMkLst>
        </pc:cxnChg>
      </pc:sldChg>
      <pc:sldChg chg="addSp delSp modSp new mod modAnim">
        <pc:chgData name="Manuela Vanesa Mancebo Campos" userId="bdc89a6f-d902-48ea-b7cf-c036af2763b0" providerId="ADAL" clId="{83D9D703-D332-4953-8B83-10065B61EED2}" dt="2023-11-14T11:20:07.885" v="3338"/>
        <pc:sldMkLst>
          <pc:docMk/>
          <pc:sldMk cId="2710081765" sldId="298"/>
        </pc:sldMkLst>
        <pc:spChg chg="del">
          <ac:chgData name="Manuela Vanesa Mancebo Campos" userId="bdc89a6f-d902-48ea-b7cf-c036af2763b0" providerId="ADAL" clId="{83D9D703-D332-4953-8B83-10065B61EED2}" dt="2023-11-14T08:52:34.141" v="1304" actId="478"/>
          <ac:spMkLst>
            <pc:docMk/>
            <pc:sldMk cId="2710081765" sldId="298"/>
            <ac:spMk id="2" creationId="{E61FB809-429C-4D11-AF50-068220757B5E}"/>
          </ac:spMkLst>
        </pc:spChg>
        <pc:spChg chg="del">
          <ac:chgData name="Manuela Vanesa Mancebo Campos" userId="bdc89a6f-d902-48ea-b7cf-c036af2763b0" providerId="ADAL" clId="{83D9D703-D332-4953-8B83-10065B61EED2}" dt="2023-11-14T08:52:34.141" v="1304" actId="478"/>
          <ac:spMkLst>
            <pc:docMk/>
            <pc:sldMk cId="2710081765" sldId="298"/>
            <ac:spMk id="3" creationId="{3D676446-0DE4-BDFB-63FE-970837CFD8C1}"/>
          </ac:spMkLst>
        </pc:spChg>
        <pc:spChg chg="add mod">
          <ac:chgData name="Manuela Vanesa Mancebo Campos" userId="bdc89a6f-d902-48ea-b7cf-c036af2763b0" providerId="ADAL" clId="{83D9D703-D332-4953-8B83-10065B61EED2}" dt="2023-11-14T10:50:53.596" v="2954" actId="14100"/>
          <ac:spMkLst>
            <pc:docMk/>
            <pc:sldMk cId="2710081765" sldId="298"/>
            <ac:spMk id="9" creationId="{A95392BD-6219-EBA8-3DC8-63283705A4C3}"/>
          </ac:spMkLst>
        </pc:spChg>
        <pc:spChg chg="add mod">
          <ac:chgData name="Manuela Vanesa Mancebo Campos" userId="bdc89a6f-d902-48ea-b7cf-c036af2763b0" providerId="ADAL" clId="{83D9D703-D332-4953-8B83-10065B61EED2}" dt="2023-11-14T10:51:17.950" v="2988" actId="1038"/>
          <ac:spMkLst>
            <pc:docMk/>
            <pc:sldMk cId="2710081765" sldId="298"/>
            <ac:spMk id="17" creationId="{B3F3C807-8D53-1B80-F77A-B37CAE43D92B}"/>
          </ac:spMkLst>
        </pc:spChg>
        <pc:grpChg chg="add mod">
          <ac:chgData name="Manuela Vanesa Mancebo Campos" userId="bdc89a6f-d902-48ea-b7cf-c036af2763b0" providerId="ADAL" clId="{83D9D703-D332-4953-8B83-10065B61EED2}" dt="2023-11-14T10:50:32.493" v="2932" actId="1076"/>
          <ac:grpSpMkLst>
            <pc:docMk/>
            <pc:sldMk cId="2710081765" sldId="298"/>
            <ac:grpSpMk id="8" creationId="{5A19239C-73B8-78D4-862A-4EC8DC0F7698}"/>
          </ac:grpSpMkLst>
        </pc:grpChg>
        <pc:grpChg chg="add mod">
          <ac:chgData name="Manuela Vanesa Mancebo Campos" userId="bdc89a6f-d902-48ea-b7cf-c036af2763b0" providerId="ADAL" clId="{83D9D703-D332-4953-8B83-10065B61EED2}" dt="2023-11-14T10:51:08.975" v="2956" actId="14100"/>
          <ac:grpSpMkLst>
            <pc:docMk/>
            <pc:sldMk cId="2710081765" sldId="298"/>
            <ac:grpSpMk id="16" creationId="{4B345DD2-3FAA-70D6-489D-30E7DDC8473F}"/>
          </ac:grpSpMkLst>
        </pc:grpChg>
        <pc:picChg chg="add mod modCrop">
          <ac:chgData name="Manuela Vanesa Mancebo Campos" userId="bdc89a6f-d902-48ea-b7cf-c036af2763b0" providerId="ADAL" clId="{83D9D703-D332-4953-8B83-10065B61EED2}" dt="2023-11-14T08:53:28.503" v="1314" actId="164"/>
          <ac:picMkLst>
            <pc:docMk/>
            <pc:sldMk cId="2710081765" sldId="298"/>
            <ac:picMk id="5" creationId="{AAD66130-E7E4-AF8A-F2D2-06DDE02C85CC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53:28.503" v="1314" actId="164"/>
          <ac:picMkLst>
            <pc:docMk/>
            <pc:sldMk cId="2710081765" sldId="298"/>
            <ac:picMk id="7" creationId="{D58DBE99-A96F-433C-60AB-0818C649770B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58:56.116" v="1335" actId="164"/>
          <ac:picMkLst>
            <pc:docMk/>
            <pc:sldMk cId="2710081765" sldId="298"/>
            <ac:picMk id="13" creationId="{5FF769E2-5D62-3A87-47BA-FA89FEF7C8BC}"/>
          </ac:picMkLst>
        </pc:picChg>
        <pc:picChg chg="add mod modCrop">
          <ac:chgData name="Manuela Vanesa Mancebo Campos" userId="bdc89a6f-d902-48ea-b7cf-c036af2763b0" providerId="ADAL" clId="{83D9D703-D332-4953-8B83-10065B61EED2}" dt="2023-11-14T08:58:56.116" v="1335" actId="164"/>
          <ac:picMkLst>
            <pc:docMk/>
            <pc:sldMk cId="2710081765" sldId="298"/>
            <ac:picMk id="15" creationId="{24C0C924-7EAD-AF33-66D7-BA50B9F38719}"/>
          </ac:picMkLst>
        </pc:picChg>
        <pc:picChg chg="add mod">
          <ac:chgData name="Manuela Vanesa Mancebo Campos" userId="bdc89a6f-d902-48ea-b7cf-c036af2763b0" providerId="ADAL" clId="{83D9D703-D332-4953-8B83-10065B61EED2}" dt="2023-11-14T10:50:13.161" v="2929"/>
          <ac:picMkLst>
            <pc:docMk/>
            <pc:sldMk cId="2710081765" sldId="298"/>
            <ac:picMk id="25" creationId="{1E2C4171-B582-3F23-15CA-07D7A45E47A3}"/>
          </ac:picMkLst>
        </pc:picChg>
        <pc:cxnChg chg="add mod">
          <ac:chgData name="Manuela Vanesa Mancebo Campos" userId="bdc89a6f-d902-48ea-b7cf-c036af2763b0" providerId="ADAL" clId="{83D9D703-D332-4953-8B83-10065B61EED2}" dt="2023-11-14T10:50:59.379" v="2955" actId="1076"/>
          <ac:cxnSpMkLst>
            <pc:docMk/>
            <pc:sldMk cId="2710081765" sldId="298"/>
            <ac:cxnSpMk id="10" creationId="{8090B2E3-0BB2-ADCC-07A4-4E3635620FAC}"/>
          </ac:cxnSpMkLst>
        </pc:cxnChg>
        <pc:cxnChg chg="add mod">
          <ac:chgData name="Manuela Vanesa Mancebo Campos" userId="bdc89a6f-d902-48ea-b7cf-c036af2763b0" providerId="ADAL" clId="{83D9D703-D332-4953-8B83-10065B61EED2}" dt="2023-11-14T10:51:25.628" v="3003" actId="1036"/>
          <ac:cxnSpMkLst>
            <pc:docMk/>
            <pc:sldMk cId="2710081765" sldId="298"/>
            <ac:cxnSpMk id="18" creationId="{CC6FE80E-B5D0-F29E-C752-95D765745F6F}"/>
          </ac:cxnSpMkLst>
        </pc:cxnChg>
        <pc:cxnChg chg="add mod">
          <ac:chgData name="Manuela Vanesa Mancebo Campos" userId="bdc89a6f-d902-48ea-b7cf-c036af2763b0" providerId="ADAL" clId="{83D9D703-D332-4953-8B83-10065B61EED2}" dt="2023-11-14T10:51:31.412" v="3014" actId="1038"/>
          <ac:cxnSpMkLst>
            <pc:docMk/>
            <pc:sldMk cId="2710081765" sldId="298"/>
            <ac:cxnSpMk id="19" creationId="{FC9119CF-4571-50F2-4447-D9E87F9DC97C}"/>
          </ac:cxnSpMkLst>
        </pc:cxnChg>
        <pc:cxnChg chg="add mod">
          <ac:chgData name="Manuela Vanesa Mancebo Campos" userId="bdc89a6f-d902-48ea-b7cf-c036af2763b0" providerId="ADAL" clId="{83D9D703-D332-4953-8B83-10065B61EED2}" dt="2023-11-14T10:51:25.628" v="3003" actId="1036"/>
          <ac:cxnSpMkLst>
            <pc:docMk/>
            <pc:sldMk cId="2710081765" sldId="298"/>
            <ac:cxnSpMk id="21" creationId="{99A5E3F0-39A0-A663-6073-65F9434C0176}"/>
          </ac:cxnSpMkLst>
        </pc:cxnChg>
        <pc:cxnChg chg="add mod">
          <ac:chgData name="Manuela Vanesa Mancebo Campos" userId="bdc89a6f-d902-48ea-b7cf-c036af2763b0" providerId="ADAL" clId="{83D9D703-D332-4953-8B83-10065B61EED2}" dt="2023-11-14T10:51:25.628" v="3003" actId="1036"/>
          <ac:cxnSpMkLst>
            <pc:docMk/>
            <pc:sldMk cId="2710081765" sldId="298"/>
            <ac:cxnSpMk id="23" creationId="{AE01B762-92C5-546D-DA7F-BBBAB3BEE27A}"/>
          </ac:cxnSpMkLst>
        </pc:cxnChg>
      </pc:sldChg>
      <pc:sldChg chg="addSp delSp modSp new mod ord delAnim modAnim modNotesTx">
        <pc:chgData name="Manuela Vanesa Mancebo Campos" userId="bdc89a6f-d902-48ea-b7cf-c036af2763b0" providerId="ADAL" clId="{83D9D703-D332-4953-8B83-10065B61EED2}" dt="2023-11-14T11:21:01.935" v="3341"/>
        <pc:sldMkLst>
          <pc:docMk/>
          <pc:sldMk cId="978274444" sldId="299"/>
        </pc:sldMkLst>
        <pc:spChg chg="del">
          <ac:chgData name="Manuela Vanesa Mancebo Campos" userId="bdc89a6f-d902-48ea-b7cf-c036af2763b0" providerId="ADAL" clId="{83D9D703-D332-4953-8B83-10065B61EED2}" dt="2023-11-14T09:02:12.347" v="1364" actId="478"/>
          <ac:spMkLst>
            <pc:docMk/>
            <pc:sldMk cId="978274444" sldId="299"/>
            <ac:spMk id="2" creationId="{15ACD738-DF30-C7E1-75CF-49E4F24F74C6}"/>
          </ac:spMkLst>
        </pc:spChg>
        <pc:spChg chg="del">
          <ac:chgData name="Manuela Vanesa Mancebo Campos" userId="bdc89a6f-d902-48ea-b7cf-c036af2763b0" providerId="ADAL" clId="{83D9D703-D332-4953-8B83-10065B61EED2}" dt="2023-11-14T09:02:12.347" v="1364" actId="478"/>
          <ac:spMkLst>
            <pc:docMk/>
            <pc:sldMk cId="978274444" sldId="299"/>
            <ac:spMk id="3" creationId="{4E81DF9D-3014-9F82-EE92-883945ABE47E}"/>
          </ac:spMkLst>
        </pc:spChg>
        <pc:spChg chg="add mod">
          <ac:chgData name="Manuela Vanesa Mancebo Campos" userId="bdc89a6f-d902-48ea-b7cf-c036af2763b0" providerId="ADAL" clId="{83D9D703-D332-4953-8B83-10065B61EED2}" dt="2023-11-14T10:57:42.772" v="3076" actId="14100"/>
          <ac:spMkLst>
            <pc:docMk/>
            <pc:sldMk cId="978274444" sldId="299"/>
            <ac:spMk id="4" creationId="{1E4FDCB5-13A9-9CBD-68F0-5A80888616ED}"/>
          </ac:spMkLst>
        </pc:spChg>
        <pc:spChg chg="add del mod">
          <ac:chgData name="Manuela Vanesa Mancebo Campos" userId="bdc89a6f-d902-48ea-b7cf-c036af2763b0" providerId="ADAL" clId="{83D9D703-D332-4953-8B83-10065B61EED2}" dt="2023-11-14T09:03:15.852" v="1372" actId="478"/>
          <ac:spMkLst>
            <pc:docMk/>
            <pc:sldMk cId="978274444" sldId="299"/>
            <ac:spMk id="6" creationId="{FB459E84-79FA-1C47-6526-595A7C6D5D62}"/>
          </ac:spMkLst>
        </pc:spChg>
        <pc:spChg chg="add mod">
          <ac:chgData name="Manuela Vanesa Mancebo Campos" userId="bdc89a6f-d902-48ea-b7cf-c036af2763b0" providerId="ADAL" clId="{83D9D703-D332-4953-8B83-10065B61EED2}" dt="2023-11-14T10:57:44.410" v="3077" actId="1076"/>
          <ac:spMkLst>
            <pc:docMk/>
            <pc:sldMk cId="978274444" sldId="299"/>
            <ac:spMk id="7" creationId="{464F25EE-051F-3DC1-D563-F4A4EDD7485D}"/>
          </ac:spMkLst>
        </pc:spChg>
        <pc:spChg chg="add del mod">
          <ac:chgData name="Manuela Vanesa Mancebo Campos" userId="bdc89a6f-d902-48ea-b7cf-c036af2763b0" providerId="ADAL" clId="{83D9D703-D332-4953-8B83-10065B61EED2}" dt="2023-11-14T09:03:21.519" v="1374" actId="478"/>
          <ac:spMkLst>
            <pc:docMk/>
            <pc:sldMk cId="978274444" sldId="299"/>
            <ac:spMk id="8" creationId="{8A191C7B-E6CE-57E8-6642-F46BC16A7BEA}"/>
          </ac:spMkLst>
        </pc:spChg>
        <pc:spChg chg="add del mod">
          <ac:chgData name="Manuela Vanesa Mancebo Campos" userId="bdc89a6f-d902-48ea-b7cf-c036af2763b0" providerId="ADAL" clId="{83D9D703-D332-4953-8B83-10065B61EED2}" dt="2023-11-14T09:03:16.784" v="1373" actId="478"/>
          <ac:spMkLst>
            <pc:docMk/>
            <pc:sldMk cId="978274444" sldId="299"/>
            <ac:spMk id="9" creationId="{FBEBF16F-CE25-865C-3D9B-868CD092280B}"/>
          </ac:spMkLst>
        </pc:spChg>
        <pc:spChg chg="add mod">
          <ac:chgData name="Manuela Vanesa Mancebo Campos" userId="bdc89a6f-d902-48ea-b7cf-c036af2763b0" providerId="ADAL" clId="{83D9D703-D332-4953-8B83-10065B61EED2}" dt="2023-11-14T09:03:37.324" v="1383" actId="1076"/>
          <ac:spMkLst>
            <pc:docMk/>
            <pc:sldMk cId="978274444" sldId="299"/>
            <ac:spMk id="10" creationId="{0F5A2EDC-C170-5B89-81DC-1F116A4B6708}"/>
          </ac:spMkLst>
        </pc:spChg>
        <pc:graphicFrameChg chg="add mod modGraphic">
          <ac:chgData name="Manuela Vanesa Mancebo Campos" userId="bdc89a6f-d902-48ea-b7cf-c036af2763b0" providerId="ADAL" clId="{83D9D703-D332-4953-8B83-10065B61EED2}" dt="2023-11-14T09:02:32.950" v="1370" actId="1076"/>
          <ac:graphicFrameMkLst>
            <pc:docMk/>
            <pc:sldMk cId="978274444" sldId="299"/>
            <ac:graphicFrameMk id="5" creationId="{212CB5AF-F1DD-7EFB-E3AC-60F04C5FF0E9}"/>
          </ac:graphicFrameMkLst>
        </pc:graphicFrameChg>
      </pc:sldChg>
      <pc:sldChg chg="addSp delSp modSp new mod modAnim">
        <pc:chgData name="Manuela Vanesa Mancebo Campos" userId="bdc89a6f-d902-48ea-b7cf-c036af2763b0" providerId="ADAL" clId="{83D9D703-D332-4953-8B83-10065B61EED2}" dt="2023-11-14T09:31:54.871" v="1993"/>
        <pc:sldMkLst>
          <pc:docMk/>
          <pc:sldMk cId="184838024" sldId="300"/>
        </pc:sldMkLst>
        <pc:spChg chg="del">
          <ac:chgData name="Manuela Vanesa Mancebo Campos" userId="bdc89a6f-d902-48ea-b7cf-c036af2763b0" providerId="ADAL" clId="{83D9D703-D332-4953-8B83-10065B61EED2}" dt="2023-11-14T09:19:51.061" v="1759" actId="478"/>
          <ac:spMkLst>
            <pc:docMk/>
            <pc:sldMk cId="184838024" sldId="300"/>
            <ac:spMk id="2" creationId="{25FCFF84-DABC-97A4-FB96-57AEE82DC25F}"/>
          </ac:spMkLst>
        </pc:spChg>
        <pc:spChg chg="del">
          <ac:chgData name="Manuela Vanesa Mancebo Campos" userId="bdc89a6f-d902-48ea-b7cf-c036af2763b0" providerId="ADAL" clId="{83D9D703-D332-4953-8B83-10065B61EED2}" dt="2023-11-14T09:19:51.061" v="1759" actId="478"/>
          <ac:spMkLst>
            <pc:docMk/>
            <pc:sldMk cId="184838024" sldId="300"/>
            <ac:spMk id="3" creationId="{8E17ACB9-F841-75E0-F303-3D57548E3702}"/>
          </ac:spMkLst>
        </pc:spChg>
        <pc:picChg chg="add mod">
          <ac:chgData name="Manuela Vanesa Mancebo Campos" userId="bdc89a6f-d902-48ea-b7cf-c036af2763b0" providerId="ADAL" clId="{83D9D703-D332-4953-8B83-10065B61EED2}" dt="2023-11-14T09:21:03.205" v="1793" actId="1076"/>
          <ac:picMkLst>
            <pc:docMk/>
            <pc:sldMk cId="184838024" sldId="300"/>
            <ac:picMk id="5" creationId="{E7D4BA3A-38BD-116C-1D16-C714BEE533DE}"/>
          </ac:picMkLst>
        </pc:picChg>
        <pc:picChg chg="add mod">
          <ac:chgData name="Manuela Vanesa Mancebo Campos" userId="bdc89a6f-d902-48ea-b7cf-c036af2763b0" providerId="ADAL" clId="{83D9D703-D332-4953-8B83-10065B61EED2}" dt="2023-11-14T09:21:08.249" v="1796" actId="1076"/>
          <ac:picMkLst>
            <pc:docMk/>
            <pc:sldMk cId="184838024" sldId="300"/>
            <ac:picMk id="7" creationId="{280FC362-1DD5-4FF2-BD21-5B87F2369C3D}"/>
          </ac:picMkLst>
        </pc:picChg>
        <pc:picChg chg="add mod">
          <ac:chgData name="Manuela Vanesa Mancebo Campos" userId="bdc89a6f-d902-48ea-b7cf-c036af2763b0" providerId="ADAL" clId="{83D9D703-D332-4953-8B83-10065B61EED2}" dt="2023-11-14T09:21:06.947" v="1795" actId="1076"/>
          <ac:picMkLst>
            <pc:docMk/>
            <pc:sldMk cId="184838024" sldId="300"/>
            <ac:picMk id="9" creationId="{34A4B387-68CE-E1FE-2686-4B298B0559CA}"/>
          </ac:picMkLst>
        </pc:picChg>
        <pc:picChg chg="add mod">
          <ac:chgData name="Manuela Vanesa Mancebo Campos" userId="bdc89a6f-d902-48ea-b7cf-c036af2763b0" providerId="ADAL" clId="{83D9D703-D332-4953-8B83-10065B61EED2}" dt="2023-11-14T09:21:10.472" v="1797" actId="1076"/>
          <ac:picMkLst>
            <pc:docMk/>
            <pc:sldMk cId="184838024" sldId="300"/>
            <ac:picMk id="11" creationId="{447A885F-EBB0-E63B-E621-F4F581EBE7FC}"/>
          </ac:picMkLst>
        </pc:picChg>
        <pc:picChg chg="add mod">
          <ac:chgData name="Manuela Vanesa Mancebo Campos" userId="bdc89a6f-d902-48ea-b7cf-c036af2763b0" providerId="ADAL" clId="{83D9D703-D332-4953-8B83-10065B61EED2}" dt="2023-11-14T09:21:12.633" v="1798" actId="1076"/>
          <ac:picMkLst>
            <pc:docMk/>
            <pc:sldMk cId="184838024" sldId="300"/>
            <ac:picMk id="13" creationId="{A5E7EF11-0F0E-514B-8B67-157CCED07E0A}"/>
          </ac:picMkLst>
        </pc:picChg>
        <pc:picChg chg="add mod">
          <ac:chgData name="Manuela Vanesa Mancebo Campos" userId="bdc89a6f-d902-48ea-b7cf-c036af2763b0" providerId="ADAL" clId="{83D9D703-D332-4953-8B83-10065B61EED2}" dt="2023-11-14T09:21:14.983" v="1799" actId="1076"/>
          <ac:picMkLst>
            <pc:docMk/>
            <pc:sldMk cId="184838024" sldId="300"/>
            <ac:picMk id="15" creationId="{15AB7DE3-36C3-F7F5-62FD-BB14D0C35F82}"/>
          </ac:picMkLst>
        </pc:picChg>
        <pc:picChg chg="add mod">
          <ac:chgData name="Manuela Vanesa Mancebo Campos" userId="bdc89a6f-d902-48ea-b7cf-c036af2763b0" providerId="ADAL" clId="{83D9D703-D332-4953-8B83-10065B61EED2}" dt="2023-11-14T09:21:21.433" v="1803" actId="1076"/>
          <ac:picMkLst>
            <pc:docMk/>
            <pc:sldMk cId="184838024" sldId="300"/>
            <ac:picMk id="17" creationId="{D9B3B1F1-72B9-CDD6-EED9-4B3F7EB7957C}"/>
          </ac:picMkLst>
        </pc:picChg>
        <pc:picChg chg="add mod">
          <ac:chgData name="Manuela Vanesa Mancebo Campos" userId="bdc89a6f-d902-48ea-b7cf-c036af2763b0" providerId="ADAL" clId="{83D9D703-D332-4953-8B83-10065B61EED2}" dt="2023-11-14T09:21:20.216" v="1802" actId="1076"/>
          <ac:picMkLst>
            <pc:docMk/>
            <pc:sldMk cId="184838024" sldId="300"/>
            <ac:picMk id="19" creationId="{871DCD4E-E80A-D3CA-B59A-20E4B39F6285}"/>
          </ac:picMkLst>
        </pc:picChg>
      </pc:sldChg>
      <pc:sldChg chg="addSp delSp modSp add mod setBg modAnim">
        <pc:chgData name="Manuela Vanesa Mancebo Campos" userId="bdc89a6f-d902-48ea-b7cf-c036af2763b0" providerId="ADAL" clId="{83D9D703-D332-4953-8B83-10065B61EED2}" dt="2023-11-14T11:28:07.736" v="3389" actId="2085"/>
        <pc:sldMkLst>
          <pc:docMk/>
          <pc:sldMk cId="2771657715" sldId="301"/>
        </pc:sldMkLst>
        <pc:spChg chg="mod">
          <ac:chgData name="Manuela Vanesa Mancebo Campos" userId="bdc89a6f-d902-48ea-b7cf-c036af2763b0" providerId="ADAL" clId="{83D9D703-D332-4953-8B83-10065B61EED2}" dt="2023-11-14T11:28:07.736" v="3389" actId="2085"/>
          <ac:spMkLst>
            <pc:docMk/>
            <pc:sldMk cId="2771657715" sldId="301"/>
            <ac:spMk id="3" creationId="{B06A54B9-C909-A38D-3687-9999546DF323}"/>
          </ac:spMkLst>
        </pc:spChg>
        <pc:spChg chg="del">
          <ac:chgData name="Manuela Vanesa Mancebo Campos" userId="bdc89a6f-d902-48ea-b7cf-c036af2763b0" providerId="ADAL" clId="{83D9D703-D332-4953-8B83-10065B61EED2}" dt="2023-11-14T09:50:30.575" v="2156" actId="478"/>
          <ac:spMkLst>
            <pc:docMk/>
            <pc:sldMk cId="2771657715" sldId="301"/>
            <ac:spMk id="5" creationId="{D97190FA-3EF2-4434-531B-B8B2FFFA8CFB}"/>
          </ac:spMkLst>
        </pc:spChg>
        <pc:spChg chg="add del">
          <ac:chgData name="Manuela Vanesa Mancebo Campos" userId="bdc89a6f-d902-48ea-b7cf-c036af2763b0" providerId="ADAL" clId="{83D9D703-D332-4953-8B83-10065B61EED2}" dt="2023-11-14T11:23:21.168" v="3351" actId="26606"/>
          <ac:spMkLst>
            <pc:docMk/>
            <pc:sldMk cId="2771657715" sldId="301"/>
            <ac:spMk id="13" creationId="{2EB492CD-616E-47F8-933B-5E2D952A0593}"/>
          </ac:spMkLst>
        </pc:spChg>
        <pc:spChg chg="add del">
          <ac:chgData name="Manuela Vanesa Mancebo Campos" userId="bdc89a6f-d902-48ea-b7cf-c036af2763b0" providerId="ADAL" clId="{83D9D703-D332-4953-8B83-10065B61EED2}" dt="2023-11-14T11:23:21.168" v="3351" actId="26606"/>
          <ac:spMkLst>
            <pc:docMk/>
            <pc:sldMk cId="2771657715" sldId="301"/>
            <ac:spMk id="15" creationId="{59383CF9-23B5-4335-9B21-1791C4CF1C75}"/>
          </ac:spMkLst>
        </pc:spChg>
        <pc:spChg chg="add del">
          <ac:chgData name="Manuela Vanesa Mancebo Campos" userId="bdc89a6f-d902-48ea-b7cf-c036af2763b0" providerId="ADAL" clId="{83D9D703-D332-4953-8B83-10065B61EED2}" dt="2023-11-14T11:23:21.168" v="3351" actId="26606"/>
          <ac:spMkLst>
            <pc:docMk/>
            <pc:sldMk cId="2771657715" sldId="301"/>
            <ac:spMk id="17" creationId="{0007FE00-9498-4706-B255-6437B0252C02}"/>
          </ac:spMkLst>
        </pc:spChg>
        <pc:spChg chg="add del">
          <ac:chgData name="Manuela Vanesa Mancebo Campos" userId="bdc89a6f-d902-48ea-b7cf-c036af2763b0" providerId="ADAL" clId="{83D9D703-D332-4953-8B83-10065B61EED2}" dt="2023-11-14T11:23:45.785" v="3353" actId="26606"/>
          <ac:spMkLst>
            <pc:docMk/>
            <pc:sldMk cId="2771657715" sldId="301"/>
            <ac:spMk id="19" creationId="{2EB492CD-616E-47F8-933B-5E2D952A0593}"/>
          </ac:spMkLst>
        </pc:spChg>
        <pc:spChg chg="add del">
          <ac:chgData name="Manuela Vanesa Mancebo Campos" userId="bdc89a6f-d902-48ea-b7cf-c036af2763b0" providerId="ADAL" clId="{83D9D703-D332-4953-8B83-10065B61EED2}" dt="2023-11-14T11:23:45.785" v="3353" actId="26606"/>
          <ac:spMkLst>
            <pc:docMk/>
            <pc:sldMk cId="2771657715" sldId="301"/>
            <ac:spMk id="20" creationId="{59383CF9-23B5-4335-9B21-1791C4CF1C75}"/>
          </ac:spMkLst>
        </pc:spChg>
        <pc:spChg chg="add del">
          <ac:chgData name="Manuela Vanesa Mancebo Campos" userId="bdc89a6f-d902-48ea-b7cf-c036af2763b0" providerId="ADAL" clId="{83D9D703-D332-4953-8B83-10065B61EED2}" dt="2023-11-14T11:23:45.785" v="3353" actId="26606"/>
          <ac:spMkLst>
            <pc:docMk/>
            <pc:sldMk cId="2771657715" sldId="301"/>
            <ac:spMk id="21" creationId="{0007FE00-9498-4706-B255-6437B0252C02}"/>
          </ac:spMkLst>
        </pc:spChg>
        <pc:graphicFrameChg chg="add del mod replId modGraphic">
          <ac:chgData name="Manuela Vanesa Mancebo Campos" userId="bdc89a6f-d902-48ea-b7cf-c036af2763b0" providerId="ADAL" clId="{83D9D703-D332-4953-8B83-10065B61EED2}" dt="2023-11-14T11:23:45.785" v="3353" actId="26606"/>
          <ac:graphicFrameMkLst>
            <pc:docMk/>
            <pc:sldMk cId="2771657715" sldId="301"/>
            <ac:graphicFrameMk id="8" creationId="{E1EF1748-C7F1-3E2E-FC0A-EA125A71D8CD}"/>
          </ac:graphicFrameMkLst>
        </pc:graphicFrameChg>
        <pc:picChg chg="del">
          <ac:chgData name="Manuela Vanesa Mancebo Campos" userId="bdc89a6f-d902-48ea-b7cf-c036af2763b0" providerId="ADAL" clId="{83D9D703-D332-4953-8B83-10065B61EED2}" dt="2023-11-14T09:50:27.383" v="2155" actId="478"/>
          <ac:picMkLst>
            <pc:docMk/>
            <pc:sldMk cId="2771657715" sldId="301"/>
            <ac:picMk id="2" creationId="{8F551DCB-CCBC-E111-4F6C-E88D745286BB}"/>
          </ac:picMkLst>
        </pc:picChg>
        <pc:picChg chg="del">
          <ac:chgData name="Manuela Vanesa Mancebo Campos" userId="bdc89a6f-d902-48ea-b7cf-c036af2763b0" providerId="ADAL" clId="{83D9D703-D332-4953-8B83-10065B61EED2}" dt="2023-11-14T09:50:26.550" v="2154" actId="478"/>
          <ac:picMkLst>
            <pc:docMk/>
            <pc:sldMk cId="2771657715" sldId="301"/>
            <ac:picMk id="4" creationId="{FA8FF021-81F1-8001-09B6-4B3FD4F2BAF9}"/>
          </ac:picMkLst>
        </pc:picChg>
      </pc:sldChg>
      <pc:sldChg chg="addSp delSp modSp new mod setBg">
        <pc:chgData name="Manuela Vanesa Mancebo Campos" userId="bdc89a6f-d902-48ea-b7cf-c036af2763b0" providerId="ADAL" clId="{83D9D703-D332-4953-8B83-10065B61EED2}" dt="2023-11-14T11:29:19.419" v="3397" actId="207"/>
        <pc:sldMkLst>
          <pc:docMk/>
          <pc:sldMk cId="235446121" sldId="302"/>
        </pc:sldMkLst>
        <pc:spChg chg="del">
          <ac:chgData name="Manuela Vanesa Mancebo Campos" userId="bdc89a6f-d902-48ea-b7cf-c036af2763b0" providerId="ADAL" clId="{83D9D703-D332-4953-8B83-10065B61EED2}" dt="2023-11-14T10:07:19.100" v="2288" actId="478"/>
          <ac:spMkLst>
            <pc:docMk/>
            <pc:sldMk cId="235446121" sldId="302"/>
            <ac:spMk id="2" creationId="{F2D67329-E27E-E746-AF4E-A6A3536B14CF}"/>
          </ac:spMkLst>
        </pc:spChg>
        <pc:spChg chg="del">
          <ac:chgData name="Manuela Vanesa Mancebo Campos" userId="bdc89a6f-d902-48ea-b7cf-c036af2763b0" providerId="ADAL" clId="{83D9D703-D332-4953-8B83-10065B61EED2}" dt="2023-11-14T10:07:19.100" v="2288" actId="478"/>
          <ac:spMkLst>
            <pc:docMk/>
            <pc:sldMk cId="235446121" sldId="302"/>
            <ac:spMk id="3" creationId="{9DBB9D59-42BE-4648-E807-25D36F68EA80}"/>
          </ac:spMkLst>
        </pc:spChg>
        <pc:spChg chg="add del mod ord">
          <ac:chgData name="Manuela Vanesa Mancebo Campos" userId="bdc89a6f-d902-48ea-b7cf-c036af2763b0" providerId="ADAL" clId="{83D9D703-D332-4953-8B83-10065B61EED2}" dt="2023-11-14T11:29:19.419" v="3397" actId="207"/>
          <ac:spMkLst>
            <pc:docMk/>
            <pc:sldMk cId="235446121" sldId="302"/>
            <ac:spMk id="5" creationId="{7F60AE6D-98E2-16E8-B04D-626DD250F232}"/>
          </ac:spMkLst>
        </pc:spChg>
        <pc:spChg chg="add del mod">
          <ac:chgData name="Manuela Vanesa Mancebo Campos" userId="bdc89a6f-d902-48ea-b7cf-c036af2763b0" providerId="ADAL" clId="{83D9D703-D332-4953-8B83-10065B61EED2}" dt="2023-11-14T10:13:45.525" v="2432" actId="478"/>
          <ac:spMkLst>
            <pc:docMk/>
            <pc:sldMk cId="235446121" sldId="302"/>
            <ac:spMk id="7" creationId="{1E024F7E-7F55-C118-9FB5-98C0F9CCC321}"/>
          </ac:spMkLst>
        </pc:spChg>
        <pc:spChg chg="add del mod">
          <ac:chgData name="Manuela Vanesa Mancebo Campos" userId="bdc89a6f-d902-48ea-b7cf-c036af2763b0" providerId="ADAL" clId="{83D9D703-D332-4953-8B83-10065B61EED2}" dt="2023-11-14T10:26:23.321" v="2639" actId="478"/>
          <ac:spMkLst>
            <pc:docMk/>
            <pc:sldMk cId="235446121" sldId="302"/>
            <ac:spMk id="11" creationId="{F53BC92D-ADE6-DF0B-E6E0-9CFE3A31F93E}"/>
          </ac:spMkLst>
        </pc:spChg>
        <pc:spChg chg="add del mod">
          <ac:chgData name="Manuela Vanesa Mancebo Campos" userId="bdc89a6f-d902-48ea-b7cf-c036af2763b0" providerId="ADAL" clId="{83D9D703-D332-4953-8B83-10065B61EED2}" dt="2023-11-14T10:26:22.121" v="2638" actId="478"/>
          <ac:spMkLst>
            <pc:docMk/>
            <pc:sldMk cId="235446121" sldId="302"/>
            <ac:spMk id="12" creationId="{11464456-B86F-3AAB-7BE5-D4BB4B24B024}"/>
          </ac:spMkLst>
        </pc:spChg>
        <pc:spChg chg="add del mod">
          <ac:chgData name="Manuela Vanesa Mancebo Campos" userId="bdc89a6f-d902-48ea-b7cf-c036af2763b0" providerId="ADAL" clId="{83D9D703-D332-4953-8B83-10065B61EED2}" dt="2023-11-14T10:26:18.004" v="2634" actId="478"/>
          <ac:spMkLst>
            <pc:docMk/>
            <pc:sldMk cId="235446121" sldId="302"/>
            <ac:spMk id="16" creationId="{1CD18C09-9394-2653-0311-94A24D6BBDB3}"/>
          </ac:spMkLst>
        </pc:spChg>
        <pc:spChg chg="add del mod">
          <ac:chgData name="Manuela Vanesa Mancebo Campos" userId="bdc89a6f-d902-48ea-b7cf-c036af2763b0" providerId="ADAL" clId="{83D9D703-D332-4953-8B83-10065B61EED2}" dt="2023-11-14T10:26:19.187" v="2635" actId="478"/>
          <ac:spMkLst>
            <pc:docMk/>
            <pc:sldMk cId="235446121" sldId="302"/>
            <ac:spMk id="18" creationId="{61FAC375-14D1-D275-0B09-A1ED61928EB1}"/>
          </ac:spMkLst>
        </pc:spChg>
        <pc:spChg chg="add del mod">
          <ac:chgData name="Manuela Vanesa Mancebo Campos" userId="bdc89a6f-d902-48ea-b7cf-c036af2763b0" providerId="ADAL" clId="{83D9D703-D332-4953-8B83-10065B61EED2}" dt="2023-11-14T10:26:20.271" v="2636" actId="478"/>
          <ac:spMkLst>
            <pc:docMk/>
            <pc:sldMk cId="235446121" sldId="302"/>
            <ac:spMk id="20" creationId="{30FA9414-4AC4-E4E9-F7B1-2A8EF4EE0D37}"/>
          </ac:spMkLst>
        </pc:spChg>
        <pc:spChg chg="add del mod">
          <ac:chgData name="Manuela Vanesa Mancebo Campos" userId="bdc89a6f-d902-48ea-b7cf-c036af2763b0" providerId="ADAL" clId="{83D9D703-D332-4953-8B83-10065B61EED2}" dt="2023-11-14T10:26:20.803" v="2637" actId="478"/>
          <ac:spMkLst>
            <pc:docMk/>
            <pc:sldMk cId="235446121" sldId="302"/>
            <ac:spMk id="22" creationId="{97E2141A-8EB2-25CC-9F7D-5294EB95F29D}"/>
          </ac:spMkLst>
        </pc:spChg>
        <pc:spChg chg="add del">
          <ac:chgData name="Manuela Vanesa Mancebo Campos" userId="bdc89a6f-d902-48ea-b7cf-c036af2763b0" providerId="ADAL" clId="{83D9D703-D332-4953-8B83-10065B61EED2}" dt="2023-11-14T11:28:42.786" v="3391" actId="26606"/>
          <ac:spMkLst>
            <pc:docMk/>
            <pc:sldMk cId="235446121" sldId="302"/>
            <ac:spMk id="30" creationId="{231BF440-39FA-4087-84CC-2EEC0BBDAF29}"/>
          </ac:spMkLst>
        </pc:spChg>
        <pc:spChg chg="add del">
          <ac:chgData name="Manuela Vanesa Mancebo Campos" userId="bdc89a6f-d902-48ea-b7cf-c036af2763b0" providerId="ADAL" clId="{83D9D703-D332-4953-8B83-10065B61EED2}" dt="2023-11-14T11:28:42.786" v="3391" actId="26606"/>
          <ac:spMkLst>
            <pc:docMk/>
            <pc:sldMk cId="235446121" sldId="302"/>
            <ac:spMk id="32" creationId="{F04E4CBA-303B-48BD-8451-C2701CB0EEBF}"/>
          </ac:spMkLst>
        </pc:spChg>
        <pc:spChg chg="add del">
          <ac:chgData name="Manuela Vanesa Mancebo Campos" userId="bdc89a6f-d902-48ea-b7cf-c036af2763b0" providerId="ADAL" clId="{83D9D703-D332-4953-8B83-10065B61EED2}" dt="2023-11-14T11:28:42.786" v="3391" actId="26606"/>
          <ac:spMkLst>
            <pc:docMk/>
            <pc:sldMk cId="235446121" sldId="302"/>
            <ac:spMk id="34" creationId="{F6CA58B3-AFCC-4A40-9882-50D5080879B0}"/>
          </ac:spMkLst>
        </pc:spChg>
        <pc:spChg chg="add del">
          <ac:chgData name="Manuela Vanesa Mancebo Campos" userId="bdc89a6f-d902-48ea-b7cf-c036af2763b0" providerId="ADAL" clId="{83D9D703-D332-4953-8B83-10065B61EED2}" dt="2023-11-14T11:28:42.786" v="3391" actId="26606"/>
          <ac:spMkLst>
            <pc:docMk/>
            <pc:sldMk cId="235446121" sldId="302"/>
            <ac:spMk id="36" creationId="{75C56826-D4E5-42ED-8529-079651CB3005}"/>
          </ac:spMkLst>
        </pc:spChg>
        <pc:spChg chg="add del">
          <ac:chgData name="Manuela Vanesa Mancebo Campos" userId="bdc89a6f-d902-48ea-b7cf-c036af2763b0" providerId="ADAL" clId="{83D9D703-D332-4953-8B83-10065B61EED2}" dt="2023-11-14T11:28:42.786" v="3391" actId="26606"/>
          <ac:spMkLst>
            <pc:docMk/>
            <pc:sldMk cId="235446121" sldId="302"/>
            <ac:spMk id="38" creationId="{82095FCE-EF05-4443-B97A-85DEE3A5CA17}"/>
          </ac:spMkLst>
        </pc:spChg>
        <pc:spChg chg="add del">
          <ac:chgData name="Manuela Vanesa Mancebo Campos" userId="bdc89a6f-d902-48ea-b7cf-c036af2763b0" providerId="ADAL" clId="{83D9D703-D332-4953-8B83-10065B61EED2}" dt="2023-11-14T11:28:42.786" v="3391" actId="26606"/>
          <ac:spMkLst>
            <pc:docMk/>
            <pc:sldMk cId="235446121" sldId="302"/>
            <ac:spMk id="40" creationId="{CA00AE6B-AA30-4CF8-BA6F-339B780AD76C}"/>
          </ac:spMkLst>
        </pc:spChg>
        <pc:graphicFrameChg chg="add del">
          <ac:chgData name="Manuela Vanesa Mancebo Campos" userId="bdc89a6f-d902-48ea-b7cf-c036af2763b0" providerId="ADAL" clId="{83D9D703-D332-4953-8B83-10065B61EED2}" dt="2023-11-14T11:28:47.389" v="3393" actId="26606"/>
          <ac:graphicFrameMkLst>
            <pc:docMk/>
            <pc:sldMk cId="235446121" sldId="302"/>
            <ac:graphicFrameMk id="27" creationId="{E145055B-68EC-83B9-DA35-E90121C2A62E}"/>
          </ac:graphicFrameMkLst>
        </pc:graphicFrameChg>
        <pc:picChg chg="add del mod modCrop">
          <ac:chgData name="Manuela Vanesa Mancebo Campos" userId="bdc89a6f-d902-48ea-b7cf-c036af2763b0" providerId="ADAL" clId="{83D9D703-D332-4953-8B83-10065B61EED2}" dt="2023-11-14T10:26:16.429" v="2632" actId="478"/>
          <ac:picMkLst>
            <pc:docMk/>
            <pc:sldMk cId="235446121" sldId="302"/>
            <ac:picMk id="9" creationId="{CDB28856-55C9-C6F9-B922-8AA340D573CF}"/>
          </ac:picMkLst>
        </pc:picChg>
        <pc:picChg chg="add del mod modCrop">
          <ac:chgData name="Manuela Vanesa Mancebo Campos" userId="bdc89a6f-d902-48ea-b7cf-c036af2763b0" providerId="ADAL" clId="{83D9D703-D332-4953-8B83-10065B61EED2}" dt="2023-11-14T10:26:17.221" v="2633" actId="478"/>
          <ac:picMkLst>
            <pc:docMk/>
            <pc:sldMk cId="235446121" sldId="302"/>
            <ac:picMk id="14" creationId="{6220F172-FFB5-1DB9-4EC6-EC22437C2549}"/>
          </ac:picMkLst>
        </pc:picChg>
        <pc:picChg chg="add mod">
          <ac:chgData name="Manuela Vanesa Mancebo Campos" userId="bdc89a6f-d902-48ea-b7cf-c036af2763b0" providerId="ADAL" clId="{83D9D703-D332-4953-8B83-10065B61EED2}" dt="2023-11-14T11:28:42.786" v="3391" actId="26606"/>
          <ac:picMkLst>
            <pc:docMk/>
            <pc:sldMk cId="235446121" sldId="302"/>
            <ac:picMk id="23" creationId="{2A71A155-6B45-4E9D-3D05-4C84C9E61902}"/>
          </ac:picMkLst>
        </pc:picChg>
        <pc:picChg chg="add mod modCrop">
          <ac:chgData name="Manuela Vanesa Mancebo Campos" userId="bdc89a6f-d902-48ea-b7cf-c036af2763b0" providerId="ADAL" clId="{83D9D703-D332-4953-8B83-10065B61EED2}" dt="2023-11-14T11:28:42.786" v="3391" actId="26606"/>
          <ac:picMkLst>
            <pc:docMk/>
            <pc:sldMk cId="235446121" sldId="302"/>
            <ac:picMk id="25" creationId="{34412FF3-81DC-8CC3-FBE8-07C161AE1421}"/>
          </ac:picMkLst>
        </pc:picChg>
      </pc:sldChg>
      <pc:sldChg chg="addSp delSp modSp add mod">
        <pc:chgData name="Manuela Vanesa Mancebo Campos" userId="bdc89a6f-d902-48ea-b7cf-c036af2763b0" providerId="ADAL" clId="{83D9D703-D332-4953-8B83-10065B61EED2}" dt="2023-11-14T11:10:52.191" v="3300" actId="732"/>
        <pc:sldMkLst>
          <pc:docMk/>
          <pc:sldMk cId="802951290" sldId="303"/>
        </pc:sldMkLst>
        <pc:spChg chg="del">
          <ac:chgData name="Manuela Vanesa Mancebo Campos" userId="bdc89a6f-d902-48ea-b7cf-c036af2763b0" providerId="ADAL" clId="{83D9D703-D332-4953-8B83-10065B61EED2}" dt="2023-11-14T10:18:19.812" v="2535" actId="478"/>
          <ac:spMkLst>
            <pc:docMk/>
            <pc:sldMk cId="802951290" sldId="303"/>
            <ac:spMk id="5" creationId="{7F60AE6D-98E2-16E8-B04D-626DD250F232}"/>
          </ac:spMkLst>
        </pc:spChg>
        <pc:spChg chg="mod">
          <ac:chgData name="Manuela Vanesa Mancebo Campos" userId="bdc89a6f-d902-48ea-b7cf-c036af2763b0" providerId="ADAL" clId="{83D9D703-D332-4953-8B83-10065B61EED2}" dt="2023-11-14T10:20:10.719" v="2584" actId="1076"/>
          <ac:spMkLst>
            <pc:docMk/>
            <pc:sldMk cId="802951290" sldId="303"/>
            <ac:spMk id="11" creationId="{F53BC92D-ADE6-DF0B-E6E0-9CFE3A31F93E}"/>
          </ac:spMkLst>
        </pc:spChg>
        <pc:spChg chg="mod">
          <ac:chgData name="Manuela Vanesa Mancebo Campos" userId="bdc89a6f-d902-48ea-b7cf-c036af2763b0" providerId="ADAL" clId="{83D9D703-D332-4953-8B83-10065B61EED2}" dt="2023-11-14T10:24:38.320" v="2622" actId="6549"/>
          <ac:spMkLst>
            <pc:docMk/>
            <pc:sldMk cId="802951290" sldId="303"/>
            <ac:spMk id="12" creationId="{11464456-B86F-3AAB-7BE5-D4BB4B24B024}"/>
          </ac:spMkLst>
        </pc:spChg>
        <pc:spChg chg="mod">
          <ac:chgData name="Manuela Vanesa Mancebo Campos" userId="bdc89a6f-d902-48ea-b7cf-c036af2763b0" providerId="ADAL" clId="{83D9D703-D332-4953-8B83-10065B61EED2}" dt="2023-11-14T10:20:20.980" v="2589" actId="1076"/>
          <ac:spMkLst>
            <pc:docMk/>
            <pc:sldMk cId="802951290" sldId="303"/>
            <ac:spMk id="16" creationId="{1CD18C09-9394-2653-0311-94A24D6BBDB3}"/>
          </ac:spMkLst>
        </pc:spChg>
        <pc:spChg chg="mod">
          <ac:chgData name="Manuela Vanesa Mancebo Campos" userId="bdc89a6f-d902-48ea-b7cf-c036af2763b0" providerId="ADAL" clId="{83D9D703-D332-4953-8B83-10065B61EED2}" dt="2023-11-14T10:20:18.641" v="2588" actId="1076"/>
          <ac:spMkLst>
            <pc:docMk/>
            <pc:sldMk cId="802951290" sldId="303"/>
            <ac:spMk id="18" creationId="{61FAC375-14D1-D275-0B09-A1ED61928EB1}"/>
          </ac:spMkLst>
        </pc:spChg>
        <pc:spChg chg="mod">
          <ac:chgData name="Manuela Vanesa Mancebo Campos" userId="bdc89a6f-d902-48ea-b7cf-c036af2763b0" providerId="ADAL" clId="{83D9D703-D332-4953-8B83-10065B61EED2}" dt="2023-11-14T10:20:17.219" v="2587" actId="1076"/>
          <ac:spMkLst>
            <pc:docMk/>
            <pc:sldMk cId="802951290" sldId="303"/>
            <ac:spMk id="20" creationId="{30FA9414-4AC4-E4E9-F7B1-2A8EF4EE0D37}"/>
          </ac:spMkLst>
        </pc:spChg>
        <pc:spChg chg="mod">
          <ac:chgData name="Manuela Vanesa Mancebo Campos" userId="bdc89a6f-d902-48ea-b7cf-c036af2763b0" providerId="ADAL" clId="{83D9D703-D332-4953-8B83-10065B61EED2}" dt="2023-11-14T10:20:15.185" v="2586" actId="1076"/>
          <ac:spMkLst>
            <pc:docMk/>
            <pc:sldMk cId="802951290" sldId="303"/>
            <ac:spMk id="22" creationId="{97E2141A-8EB2-25CC-9F7D-5294EB95F29D}"/>
          </ac:spMkLst>
        </pc:spChg>
        <pc:picChg chg="add mod">
          <ac:chgData name="Manuela Vanesa Mancebo Campos" userId="bdc89a6f-d902-48ea-b7cf-c036af2763b0" providerId="ADAL" clId="{83D9D703-D332-4953-8B83-10065B61EED2}" dt="2023-11-14T10:22:05.852" v="2604" actId="1076"/>
          <ac:picMkLst>
            <pc:docMk/>
            <pc:sldMk cId="802951290" sldId="303"/>
            <ac:picMk id="2" creationId="{054DDEAD-CC4B-8E94-C5AF-93C0510A8A02}"/>
          </ac:picMkLst>
        </pc:picChg>
        <pc:picChg chg="add del mod">
          <ac:chgData name="Manuela Vanesa Mancebo Campos" userId="bdc89a6f-d902-48ea-b7cf-c036af2763b0" providerId="ADAL" clId="{83D9D703-D332-4953-8B83-10065B61EED2}" dt="2023-11-14T10:22:54.026" v="2605" actId="478"/>
          <ac:picMkLst>
            <pc:docMk/>
            <pc:sldMk cId="802951290" sldId="303"/>
            <ac:picMk id="3" creationId="{B551F1E7-1E06-7570-D31A-C1A749AE4A49}"/>
          </ac:picMkLst>
        </pc:picChg>
        <pc:picChg chg="add mod">
          <ac:chgData name="Manuela Vanesa Mancebo Campos" userId="bdc89a6f-d902-48ea-b7cf-c036af2763b0" providerId="ADAL" clId="{83D9D703-D332-4953-8B83-10065B61EED2}" dt="2023-11-14T10:22:00.133" v="2603" actId="1076"/>
          <ac:picMkLst>
            <pc:docMk/>
            <pc:sldMk cId="802951290" sldId="303"/>
            <ac:picMk id="4" creationId="{192FCEC5-2D80-6652-4AEC-22F2B057DAA4}"/>
          </ac:picMkLst>
        </pc:picChg>
        <pc:picChg chg="add mod">
          <ac:chgData name="Manuela Vanesa Mancebo Campos" userId="bdc89a6f-d902-48ea-b7cf-c036af2763b0" providerId="ADAL" clId="{83D9D703-D332-4953-8B83-10065B61EED2}" dt="2023-11-14T10:23:03.033" v="2610" actId="1076"/>
          <ac:picMkLst>
            <pc:docMk/>
            <pc:sldMk cId="802951290" sldId="303"/>
            <ac:picMk id="6" creationId="{FD07CA50-55D7-F27F-2981-48A22CE3D38C}"/>
          </ac:picMkLst>
        </pc:picChg>
        <pc:picChg chg="add mod">
          <ac:chgData name="Manuela Vanesa Mancebo Campos" userId="bdc89a6f-d902-48ea-b7cf-c036af2763b0" providerId="ADAL" clId="{83D9D703-D332-4953-8B83-10065B61EED2}" dt="2023-11-14T10:24:09.817" v="2617" actId="1076"/>
          <ac:picMkLst>
            <pc:docMk/>
            <pc:sldMk cId="802951290" sldId="303"/>
            <ac:picMk id="7" creationId="{A75EEAC8-C5D5-5BB8-A7BB-06E431355589}"/>
          </ac:picMkLst>
        </pc:picChg>
        <pc:picChg chg="add mod">
          <ac:chgData name="Manuela Vanesa Mancebo Campos" userId="bdc89a6f-d902-48ea-b7cf-c036af2763b0" providerId="ADAL" clId="{83D9D703-D332-4953-8B83-10065B61EED2}" dt="2023-11-14T10:25:10.898" v="2626" actId="1076"/>
          <ac:picMkLst>
            <pc:docMk/>
            <pc:sldMk cId="802951290" sldId="303"/>
            <ac:picMk id="8" creationId="{159DB6B7-A158-4E0A-2996-FEE408E5E01F}"/>
          </ac:picMkLst>
        </pc:picChg>
        <pc:picChg chg="mod">
          <ac:chgData name="Manuela Vanesa Mancebo Campos" userId="bdc89a6f-d902-48ea-b7cf-c036af2763b0" providerId="ADAL" clId="{83D9D703-D332-4953-8B83-10065B61EED2}" dt="2023-11-14T10:18:41.929" v="2543" actId="14100"/>
          <ac:picMkLst>
            <pc:docMk/>
            <pc:sldMk cId="802951290" sldId="303"/>
            <ac:picMk id="9" creationId="{CDB28856-55C9-C6F9-B922-8AA340D573CF}"/>
          </ac:picMkLst>
        </pc:picChg>
        <pc:picChg chg="add mod">
          <ac:chgData name="Manuela Vanesa Mancebo Campos" userId="bdc89a6f-d902-48ea-b7cf-c036af2763b0" providerId="ADAL" clId="{83D9D703-D332-4953-8B83-10065B61EED2}" dt="2023-11-14T10:25:53.250" v="2631" actId="1076"/>
          <ac:picMkLst>
            <pc:docMk/>
            <pc:sldMk cId="802951290" sldId="303"/>
            <ac:picMk id="10" creationId="{C1BD1C96-EBF1-6737-D329-2401DD1F8A84}"/>
          </ac:picMkLst>
        </pc:picChg>
        <pc:picChg chg="mod modCrop">
          <ac:chgData name="Manuela Vanesa Mancebo Campos" userId="bdc89a6f-d902-48ea-b7cf-c036af2763b0" providerId="ADAL" clId="{83D9D703-D332-4953-8B83-10065B61EED2}" dt="2023-11-14T11:10:52.191" v="3300" actId="732"/>
          <ac:picMkLst>
            <pc:docMk/>
            <pc:sldMk cId="802951290" sldId="303"/>
            <ac:picMk id="14" creationId="{6220F172-FFB5-1DB9-4EC6-EC22437C2549}"/>
          </ac:picMkLst>
        </pc:picChg>
      </pc:sldChg>
    </pc:docChg>
  </pc:docChgLst>
  <pc:docChgLst>
    <pc:chgData name="Alberto Notario Molina" userId="c65c6f52-50fe-47a7-b202-71f13d77a873" providerId="ADAL" clId="{7357C938-F757-4DB5-BCE1-4C1B5918AA53}"/>
    <pc:docChg chg="modSld">
      <pc:chgData name="Alberto Notario Molina" userId="c65c6f52-50fe-47a7-b202-71f13d77a873" providerId="ADAL" clId="{7357C938-F757-4DB5-BCE1-4C1B5918AA53}" dt="2023-11-15T18:03:36.294" v="1" actId="6549"/>
      <pc:docMkLst>
        <pc:docMk/>
      </pc:docMkLst>
      <pc:sldChg chg="modNotesTx">
        <pc:chgData name="Alberto Notario Molina" userId="c65c6f52-50fe-47a7-b202-71f13d77a873" providerId="ADAL" clId="{7357C938-F757-4DB5-BCE1-4C1B5918AA53}" dt="2023-11-15T18:03:36.294" v="1" actId="6549"/>
        <pc:sldMkLst>
          <pc:docMk/>
          <pc:sldMk cId="3849888484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2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7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8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2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86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¿qué están pidiendo estas empresas para estos potenciales empleados? Que tengan desarrolladas Competencias transversales.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7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1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31D2A"/>
                </a:solidFill>
                <a:effectLst/>
                <a:latin typeface="Lato" panose="020F0502020204030203" pitchFamily="34" charset="0"/>
              </a:rPr>
              <a:t>The evaluation of soft skills can often be a decisive step in </a:t>
            </a:r>
            <a:r>
              <a:rPr lang="en-US" b="1" i="0" dirty="0">
                <a:solidFill>
                  <a:srgbClr val="131D2A"/>
                </a:solidFill>
                <a:effectLst/>
                <a:latin typeface="Lato" panose="020F0502020204030203" pitchFamily="34" charset="0"/>
              </a:rPr>
              <a:t>choosing the best candidate</a:t>
            </a:r>
            <a:r>
              <a:rPr lang="en-US" b="0" i="0" dirty="0">
                <a:solidFill>
                  <a:srgbClr val="131D2A"/>
                </a:solidFill>
                <a:effectLst/>
                <a:latin typeface="Lato" panose="020F0502020204030203" pitchFamily="34" charset="0"/>
              </a:rPr>
              <a:t> and successfully completing the entire </a:t>
            </a:r>
            <a:r>
              <a:rPr lang="en-US" b="1" i="0" dirty="0">
                <a:solidFill>
                  <a:srgbClr val="131D2A"/>
                </a:solidFill>
                <a:effectLst/>
                <a:latin typeface="Lato" panose="020F0502020204030203" pitchFamily="34" charset="0"/>
              </a:rPr>
              <a:t>recruitment process</a:t>
            </a:r>
            <a:r>
              <a:rPr lang="en-US" b="0" i="0" dirty="0">
                <a:solidFill>
                  <a:srgbClr val="131D2A"/>
                </a:solidFill>
                <a:effectLst/>
                <a:latin typeface="Lato" panose="020F0502020204030203" pitchFamily="34" charset="0"/>
              </a:rPr>
              <a:t>. Consider that 89% of mis hires are due to the lack of motivation on the part of the candidate or a mis match in personality, often because the soft skills were not evaluated enough during recruitment (source Leadership IQ and LinkedIn Global Talent Trends 2019).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14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9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1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3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7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1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8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495F3-B757-4FAF-98AA-EDA7D148548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39C1-24D7-49E9-A58A-7960365209F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7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rm.org/resourcesandtools/hr-topics/employee-relations/humanity-into-hr/pages/covid-19-soft-skills-at-work.asp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m.es/misiones/lauclm/consejodedireccion/vd/aula-competencias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7E3C50CE-D145-FE3F-880A-9E24DD4D8788}"/>
              </a:ext>
            </a:extLst>
          </p:cNvPr>
          <p:cNvSpPr/>
          <p:nvPr/>
        </p:nvSpPr>
        <p:spPr>
          <a:xfrm>
            <a:off x="7570" y="6249"/>
            <a:ext cx="9906000" cy="1932186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</a:schemeClr>
              </a:gs>
              <a:gs pos="78000">
                <a:schemeClr val="bg1">
                  <a:lumMod val="85000"/>
                </a:schemeClr>
              </a:gs>
              <a:gs pos="86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1463"/>
          </a:p>
        </p:txBody>
      </p:sp>
      <p:sp>
        <p:nvSpPr>
          <p:cNvPr id="12" name="Rectángulo 11" descr="alumnos hablando en una clase">
            <a:extLst>
              <a:ext uri="{FF2B5EF4-FFF2-40B4-BE49-F238E27FC236}">
                <a16:creationId xmlns:a16="http://schemas.microsoft.com/office/drawing/2014/main" id="{0B6177FD-BD25-EAD4-43F0-250956667F48}"/>
              </a:ext>
            </a:extLst>
          </p:cNvPr>
          <p:cNvSpPr/>
          <p:nvPr/>
        </p:nvSpPr>
        <p:spPr>
          <a:xfrm>
            <a:off x="2927834" y="4037109"/>
            <a:ext cx="1848065" cy="1562124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1463"/>
          </a:p>
        </p:txBody>
      </p:sp>
      <p:sp>
        <p:nvSpPr>
          <p:cNvPr id="13" name="Rectángulo 12" descr="mujer con mochila sujetando unos libros ">
            <a:extLst>
              <a:ext uri="{FF2B5EF4-FFF2-40B4-BE49-F238E27FC236}">
                <a16:creationId xmlns:a16="http://schemas.microsoft.com/office/drawing/2014/main" id="{0E0873DB-A37E-5891-B9E0-68A69339A3C8}"/>
              </a:ext>
            </a:extLst>
          </p:cNvPr>
          <p:cNvSpPr/>
          <p:nvPr/>
        </p:nvSpPr>
        <p:spPr>
          <a:xfrm>
            <a:off x="4969977" y="4037109"/>
            <a:ext cx="1869411" cy="1570610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1463"/>
          </a:p>
        </p:txBody>
      </p:sp>
      <p:graphicFrame>
        <p:nvGraphicFramePr>
          <p:cNvPr id="28" name="Tabla 27">
            <a:extLst>
              <a:ext uri="{FF2B5EF4-FFF2-40B4-BE49-F238E27FC236}">
                <a16:creationId xmlns:a16="http://schemas.microsoft.com/office/drawing/2014/main" id="{F206C1BF-005A-31CA-B72E-51A786BA6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148801"/>
              </p:ext>
            </p:extLst>
          </p:nvPr>
        </p:nvGraphicFramePr>
        <p:xfrm>
          <a:off x="273363" y="3106844"/>
          <a:ext cx="2357880" cy="954656"/>
        </p:xfrm>
        <a:graphic>
          <a:graphicData uri="http://schemas.openxmlformats.org/drawingml/2006/table">
            <a:tbl>
              <a:tblPr/>
              <a:tblGrid>
                <a:gridCol w="2357880">
                  <a:extLst>
                    <a:ext uri="{9D8B030D-6E8A-4147-A177-3AD203B41FA5}">
                      <a16:colId xmlns:a16="http://schemas.microsoft.com/office/drawing/2014/main" val="2277708177"/>
                    </a:ext>
                  </a:extLst>
                </a:gridCol>
              </a:tblGrid>
              <a:tr h="954656">
                <a:tc>
                  <a:txBody>
                    <a:bodyPr/>
                    <a:lstStyle/>
                    <a:p>
                      <a:pPr marL="228600" marR="228600" algn="ctr">
                        <a:lnSpc>
                          <a:spcPct val="90000"/>
                        </a:lnSpc>
                        <a:spcBef>
                          <a:spcPts val="1200"/>
                        </a:spcBef>
                      </a:pPr>
                      <a:r>
                        <a:rPr lang="es-ES" sz="1400" b="1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¿QUÉ SON LAS COMPETENCIAS TRANSVERSALES?</a:t>
                      </a:r>
                      <a:endParaRPr lang="es-ES" sz="900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747" marR="727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630762"/>
                  </a:ext>
                </a:extLst>
              </a:tr>
            </a:tbl>
          </a:graphicData>
        </a:graphic>
      </p:graphicFrame>
      <p:pic>
        <p:nvPicPr>
          <p:cNvPr id="2" name="Picture 2" descr="Ver las imágenes de origen">
            <a:extLst>
              <a:ext uri="{FF2B5EF4-FFF2-40B4-BE49-F238E27FC236}">
                <a16:creationId xmlns:a16="http://schemas.microsoft.com/office/drawing/2014/main" id="{80BF53B8-F139-79B8-6C6F-A0339515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41" y="-8407"/>
            <a:ext cx="3456000" cy="193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1B16FAD-9967-D1A5-F1C2-7E526F670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92869"/>
              </p:ext>
            </p:extLst>
          </p:nvPr>
        </p:nvGraphicFramePr>
        <p:xfrm>
          <a:off x="7545665" y="4547609"/>
          <a:ext cx="1767507" cy="891540"/>
        </p:xfrm>
        <a:graphic>
          <a:graphicData uri="http://schemas.openxmlformats.org/drawingml/2006/table">
            <a:tbl>
              <a:tblPr/>
              <a:tblGrid>
                <a:gridCol w="1767507">
                  <a:extLst>
                    <a:ext uri="{9D8B030D-6E8A-4147-A177-3AD203B41FA5}">
                      <a16:colId xmlns:a16="http://schemas.microsoft.com/office/drawing/2014/main" val="1485912538"/>
                    </a:ext>
                  </a:extLst>
                </a:gridCol>
              </a:tblGrid>
              <a:tr h="84283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s-ES" sz="1300" b="1" cap="all" spc="200" dirty="0">
                        <a:solidFill>
                          <a:srgbClr val="FFFFFF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s-ES" sz="1300" b="1" cap="all" spc="20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¿Cómo destacar sobre otros candidatos?</a:t>
                      </a:r>
                      <a:endParaRPr lang="es-ES" sz="1100" b="1" cap="all" spc="200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747" marR="727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9986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803FA0A0-B616-24B9-1AE9-7949CA6E32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215" r="10414"/>
          <a:stretch/>
        </p:blipFill>
        <p:spPr>
          <a:xfrm>
            <a:off x="885691" y="4017547"/>
            <a:ext cx="1878136" cy="16012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91466C5-ACAE-5585-ADB4-9B64203C33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184" r="9996"/>
          <a:stretch/>
        </p:blipFill>
        <p:spPr>
          <a:xfrm>
            <a:off x="6982049" y="4061500"/>
            <a:ext cx="1874584" cy="1542198"/>
          </a:xfrm>
          <a:prstGeom prst="rect">
            <a:avLst/>
          </a:prstGeom>
        </p:spPr>
      </p:pic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EE33DD33-8DE7-2142-395F-CFE2EAC53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70196"/>
              </p:ext>
            </p:extLst>
          </p:nvPr>
        </p:nvGraphicFramePr>
        <p:xfrm>
          <a:off x="4827780" y="3250692"/>
          <a:ext cx="2551146" cy="356616"/>
        </p:xfrm>
        <a:graphic>
          <a:graphicData uri="http://schemas.openxmlformats.org/drawingml/2006/table">
            <a:tbl>
              <a:tblPr/>
              <a:tblGrid>
                <a:gridCol w="2551146">
                  <a:extLst>
                    <a:ext uri="{9D8B030D-6E8A-4147-A177-3AD203B41FA5}">
                      <a16:colId xmlns:a16="http://schemas.microsoft.com/office/drawing/2014/main" val="1485912538"/>
                    </a:ext>
                  </a:extLst>
                </a:gridCol>
              </a:tblGrid>
              <a:tr h="32987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s-ES" sz="1300" b="1" cap="all" spc="200" dirty="0">
                          <a:solidFill>
                            <a:srgbClr val="FFFFFF"/>
                          </a:solidFill>
                          <a:effectLst/>
                          <a:latin typeface="Palatino Linotype" panose="0204050205050503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¿Por qué son importantes?</a:t>
                      </a:r>
                      <a:endParaRPr lang="es-ES" sz="1100" b="1" cap="all" spc="200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747" marR="7274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99869"/>
                  </a:ext>
                </a:extLst>
              </a:tr>
            </a:tbl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B1AE3FD4-42E9-9EB3-082B-FFC5F8F6E846}"/>
              </a:ext>
            </a:extLst>
          </p:cNvPr>
          <p:cNvSpPr/>
          <p:nvPr/>
        </p:nvSpPr>
        <p:spPr>
          <a:xfrm>
            <a:off x="352531" y="2370374"/>
            <a:ext cx="89606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Cómo destacar a nuestros estudiantes sobre otros candidatos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556D6C9-3C17-EB2E-FFF0-360B011807CC}"/>
              </a:ext>
            </a:extLst>
          </p:cNvPr>
          <p:cNvSpPr txBox="1"/>
          <p:nvPr/>
        </p:nvSpPr>
        <p:spPr>
          <a:xfrm>
            <a:off x="617964" y="6182903"/>
            <a:ext cx="241359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ClrTx/>
              <a:buFont typeface="Arial" pitchFamily="34" charset="0"/>
              <a:buNone/>
            </a:pPr>
            <a:r>
              <a:rPr lang="es-ES" sz="1400" dirty="0">
                <a:solidFill>
                  <a:prstClr val="black"/>
                </a:solidFill>
                <a:latin typeface="Calibri"/>
              </a:rPr>
              <a:t>Vanesa Mancebo Campos     </a:t>
            </a:r>
          </a:p>
          <a:p>
            <a:pPr marL="0" indent="0">
              <a:buClrTx/>
              <a:buFont typeface="Arial" pitchFamily="34" charset="0"/>
              <a:buNone/>
            </a:pPr>
            <a:r>
              <a:rPr lang="es-ES" sz="1400" dirty="0">
                <a:solidFill>
                  <a:prstClr val="black"/>
                </a:solidFill>
                <a:latin typeface="Calibri"/>
              </a:rPr>
              <a:t>                                                                                     </a:t>
            </a:r>
            <a:endParaRPr lang="es-E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B86F5A6-BC3F-3B5F-FA3F-89D824250D95}"/>
              </a:ext>
            </a:extLst>
          </p:cNvPr>
          <p:cNvSpPr txBox="1"/>
          <p:nvPr/>
        </p:nvSpPr>
        <p:spPr>
          <a:xfrm>
            <a:off x="5441955" y="6182903"/>
            <a:ext cx="4954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Tx/>
              <a:buFont typeface="Arial" pitchFamily="34" charset="0"/>
              <a:buNone/>
            </a:pPr>
            <a:r>
              <a:rPr lang="es-ES" sz="1400" i="1" dirty="0">
                <a:solidFill>
                  <a:prstClr val="black"/>
                </a:solidFill>
                <a:latin typeface="Calibri"/>
              </a:rPr>
              <a:t>Profesora Ayudante Doctora </a:t>
            </a:r>
          </a:p>
          <a:p>
            <a:r>
              <a:rPr lang="es-ES" sz="1400" i="1" dirty="0">
                <a:solidFill>
                  <a:prstClr val="black"/>
                </a:solidFill>
                <a:latin typeface="Calibri"/>
              </a:rPr>
              <a:t>Dpto. Química Analítica y Tecnología de los Alimentos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CFEAB01F-1887-7288-ADAC-87D5205F36F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082" y="355639"/>
            <a:ext cx="37242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88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5655990-7A13-0D8A-9F53-2FA306F2E501}"/>
              </a:ext>
            </a:extLst>
          </p:cNvPr>
          <p:cNvSpPr txBox="1"/>
          <p:nvPr/>
        </p:nvSpPr>
        <p:spPr>
          <a:xfrm>
            <a:off x="704635" y="1357858"/>
            <a:ext cx="84967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i="0" dirty="0">
                <a:solidFill>
                  <a:srgbClr val="4D4B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-sans"/>
              </a:rPr>
              <a:t>92 % </a:t>
            </a:r>
            <a:r>
              <a:rPr lang="es-ES" b="1" i="0" dirty="0">
                <a:solidFill>
                  <a:srgbClr val="4D4B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-sans"/>
              </a:rPr>
              <a:t>de los empleadores </a:t>
            </a:r>
            <a:r>
              <a:rPr lang="es-ES" dirty="0">
                <a:solidFill>
                  <a:srgbClr val="4D4B48"/>
                </a:solidFill>
                <a:latin typeface="open-sans"/>
              </a:rPr>
              <a:t>indican</a:t>
            </a:r>
            <a:r>
              <a:rPr lang="es-ES" b="1" dirty="0">
                <a:solidFill>
                  <a:srgbClr val="4D4B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-sans"/>
              </a:rPr>
              <a:t> </a:t>
            </a:r>
            <a:r>
              <a:rPr lang="es-ES" b="0" i="0" dirty="0">
                <a:solidFill>
                  <a:srgbClr val="4D4B48"/>
                </a:solidFill>
                <a:effectLst/>
                <a:latin typeface="open-sans"/>
              </a:rPr>
              <a:t>que </a:t>
            </a:r>
            <a:r>
              <a:rPr lang="es-ES" b="0" i="0" u="sng" dirty="0">
                <a:solidFill>
                  <a:srgbClr val="4D4B48"/>
                </a:solidFill>
                <a:effectLst/>
                <a:latin typeface="open-sans"/>
              </a:rPr>
              <a:t>las competencias transversales </a:t>
            </a:r>
            <a:r>
              <a:rPr lang="es-ES" b="0" i="0" dirty="0">
                <a:solidFill>
                  <a:srgbClr val="4D4B48"/>
                </a:solidFill>
                <a:effectLst/>
                <a:latin typeface="open-sans"/>
              </a:rPr>
              <a:t>son tan importantes o </a:t>
            </a:r>
            <a:r>
              <a:rPr lang="es-ES" b="0" i="0" u="sng" dirty="0">
                <a:solidFill>
                  <a:srgbClr val="4D4B48"/>
                </a:solidFill>
                <a:effectLst/>
                <a:latin typeface="open-sans"/>
              </a:rPr>
              <a:t>más importantes que las específicas </a:t>
            </a:r>
            <a:r>
              <a:rPr lang="es-ES" sz="1400" b="0" i="0" dirty="0">
                <a:solidFill>
                  <a:srgbClr val="4D4B48"/>
                </a:solidFill>
                <a:effectLst/>
                <a:latin typeface="open-sans"/>
              </a:rPr>
              <a:t>(</a:t>
            </a:r>
            <a:r>
              <a:rPr lang="en-US" sz="1400" b="0" i="0" u="sng" dirty="0">
                <a:solidFill>
                  <a:srgbClr val="2F5D7C"/>
                </a:solidFill>
                <a:effectLst/>
                <a:latin typeface="open-sans"/>
                <a:hlinkClick r:id="rId3"/>
              </a:rPr>
              <a:t>Society for Human Resource Management</a:t>
            </a:r>
            <a:r>
              <a:rPr lang="en-US" sz="1400" b="0" i="0" dirty="0">
                <a:solidFill>
                  <a:srgbClr val="4D4B48"/>
                </a:solidFill>
                <a:effectLst/>
                <a:latin typeface="open-sans"/>
              </a:rPr>
              <a:t> </a:t>
            </a:r>
            <a:r>
              <a:rPr lang="es-ES" sz="1400" b="0" i="0" dirty="0">
                <a:solidFill>
                  <a:srgbClr val="4D4B48"/>
                </a:solidFill>
                <a:effectLst/>
                <a:latin typeface="open-sans"/>
              </a:rPr>
              <a:t>)</a:t>
            </a:r>
            <a:endParaRPr lang="es-ES" b="0" i="0" dirty="0">
              <a:solidFill>
                <a:srgbClr val="4D4B48"/>
              </a:solidFill>
              <a:effectLst/>
              <a:latin typeface="open-san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32043D-0C4B-BEC6-3B6B-229601CB99E3}"/>
              </a:ext>
            </a:extLst>
          </p:cNvPr>
          <p:cNvSpPr txBox="1"/>
          <p:nvPr/>
        </p:nvSpPr>
        <p:spPr>
          <a:xfrm>
            <a:off x="601366" y="5500142"/>
            <a:ext cx="874579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i="0" dirty="0">
                <a:solidFill>
                  <a:srgbClr val="4D4B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-sans"/>
              </a:rPr>
              <a:t>93 % </a:t>
            </a:r>
            <a:r>
              <a:rPr lang="es-ES" b="0" i="0" dirty="0">
                <a:solidFill>
                  <a:srgbClr val="4D4B48"/>
                </a:solidFill>
                <a:effectLst/>
                <a:latin typeface="open-sans"/>
              </a:rPr>
              <a:t>de los </a:t>
            </a:r>
            <a:r>
              <a:rPr lang="es-ES" b="1" i="0" dirty="0">
                <a:solidFill>
                  <a:srgbClr val="4D4B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-sans"/>
              </a:rPr>
              <a:t>líderes de contratación </a:t>
            </a:r>
            <a:r>
              <a:rPr lang="es-ES" b="0" i="0" dirty="0">
                <a:solidFill>
                  <a:srgbClr val="4D4B48"/>
                </a:solidFill>
                <a:effectLst/>
                <a:latin typeface="open-sans"/>
              </a:rPr>
              <a:t>piensan que </a:t>
            </a:r>
            <a:r>
              <a:rPr lang="es-ES" b="0" i="0" u="sng" dirty="0">
                <a:solidFill>
                  <a:srgbClr val="4D4B48"/>
                </a:solidFill>
                <a:effectLst/>
                <a:latin typeface="open-sans"/>
              </a:rPr>
              <a:t>las habilidades sociales y personales son un elemento "esencial" o "muy importante</a:t>
            </a:r>
            <a:r>
              <a:rPr lang="es-ES" b="0" i="0" dirty="0">
                <a:solidFill>
                  <a:srgbClr val="4D4B48"/>
                </a:solidFill>
                <a:effectLst/>
                <a:latin typeface="open-sans"/>
              </a:rPr>
              <a:t>" al tomar decisiones de contratación </a:t>
            </a:r>
            <a:r>
              <a:rPr lang="es-ES" sz="1400" b="0" i="0" dirty="0">
                <a:solidFill>
                  <a:srgbClr val="4D4B48"/>
                </a:solidFill>
                <a:effectLst/>
                <a:latin typeface="open-sans"/>
              </a:rPr>
              <a:t>(</a:t>
            </a:r>
            <a:r>
              <a:rPr lang="es-ES" sz="1400" b="0" i="0" u="sng" dirty="0">
                <a:solidFill>
                  <a:srgbClr val="0070C0"/>
                </a:solidFill>
                <a:effectLst/>
                <a:latin typeface="open-sans"/>
              </a:rPr>
              <a:t>Wonderlic</a:t>
            </a:r>
            <a:r>
              <a:rPr lang="es-ES" sz="1400" b="0" i="0" dirty="0">
                <a:solidFill>
                  <a:srgbClr val="4D4B48"/>
                </a:solidFill>
                <a:effectLst/>
                <a:latin typeface="open-sans"/>
              </a:rPr>
              <a:t>) </a:t>
            </a:r>
            <a:endParaRPr lang="es-E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4D06BDC-57BF-25B3-7512-EA454A9A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478" y="83622"/>
            <a:ext cx="4561949" cy="113573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¿Por qué son importantes?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22467C5-924D-4C2A-F105-0C9AF6FA0845}"/>
              </a:ext>
            </a:extLst>
          </p:cNvPr>
          <p:cNvGraphicFramePr>
            <a:graphicFrameLocks noGrp="1"/>
          </p:cNvGraphicFramePr>
          <p:nvPr/>
        </p:nvGraphicFramePr>
        <p:xfrm>
          <a:off x="306085" y="208280"/>
          <a:ext cx="4982393" cy="830579"/>
        </p:xfrm>
        <a:graphic>
          <a:graphicData uri="http://schemas.openxmlformats.org/drawingml/2006/table">
            <a:tbl>
              <a:tblPr/>
              <a:tblGrid>
                <a:gridCol w="4982393">
                  <a:extLst>
                    <a:ext uri="{9D8B030D-6E8A-4147-A177-3AD203B41FA5}">
                      <a16:colId xmlns:a16="http://schemas.microsoft.com/office/drawing/2014/main" val="612677645"/>
                    </a:ext>
                  </a:extLst>
                </a:gridCol>
              </a:tblGrid>
              <a:tr h="8305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s-ES" sz="2400" b="0" kern="1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COMPETENCIAS TRANSVERSALES </a:t>
                      </a: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820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F53BA4A4-2A44-CAF7-32C1-5E0C07CA2F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37" t="25468" r="9263" b="4719"/>
          <a:stretch/>
        </p:blipFill>
        <p:spPr>
          <a:xfrm>
            <a:off x="3338607" y="2419687"/>
            <a:ext cx="3040189" cy="266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5F7CAE2-D11D-6BF2-5C0F-D46BEA820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6" t="26904" r="30769" b="13837"/>
          <a:stretch/>
        </p:blipFill>
        <p:spPr>
          <a:xfrm>
            <a:off x="93133" y="338668"/>
            <a:ext cx="5444197" cy="3276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41BB1E6-68EB-6CA5-EA2E-7B6981996AC9}"/>
              </a:ext>
            </a:extLst>
          </p:cNvPr>
          <p:cNvSpPr txBox="1"/>
          <p:nvPr/>
        </p:nvSpPr>
        <p:spPr>
          <a:xfrm>
            <a:off x="393700" y="3818466"/>
            <a:ext cx="4953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sng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Soft skills and recruiting – LinkedIn Global Talent Trends 2019</a:t>
            </a:r>
            <a:endParaRPr lang="es-ES" sz="1100" u="sng" dirty="0">
              <a:solidFill>
                <a:srgbClr val="0070C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31F0C9-48EE-9E84-CC42-BA63E6AF3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85" t="17635" r="34615" b="25841"/>
          <a:stretch/>
        </p:blipFill>
        <p:spPr>
          <a:xfrm>
            <a:off x="4829320" y="3231505"/>
            <a:ext cx="4953000" cy="3149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CDC123B-3400-1C1F-FB2E-9B4D98F73726}"/>
              </a:ext>
            </a:extLst>
          </p:cNvPr>
          <p:cNvSpPr txBox="1"/>
          <p:nvPr/>
        </p:nvSpPr>
        <p:spPr>
          <a:xfrm>
            <a:off x="5101167" y="6381104"/>
            <a:ext cx="4953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sng" dirty="0">
                <a:solidFill>
                  <a:srgbClr val="0070C0"/>
                </a:solidFill>
                <a:effectLst/>
                <a:latin typeface="Lato" panose="020F0502020204030203" pitchFamily="34" charset="0"/>
              </a:rPr>
              <a:t>Bad Assumptions – LinkedIn Global Talent Trends 2019</a:t>
            </a:r>
            <a:endParaRPr lang="es-ES" sz="1100" u="sng" dirty="0">
              <a:solidFill>
                <a:srgbClr val="0070C0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8FF70E93-6F3B-8AB7-2655-A0D4C238757D}"/>
              </a:ext>
            </a:extLst>
          </p:cNvPr>
          <p:cNvGraphicFramePr>
            <a:graphicFrameLocks noGrp="1"/>
          </p:cNvGraphicFramePr>
          <p:nvPr/>
        </p:nvGraphicFramePr>
        <p:xfrm>
          <a:off x="5396870" y="135470"/>
          <a:ext cx="4361593" cy="830579"/>
        </p:xfrm>
        <a:graphic>
          <a:graphicData uri="http://schemas.openxmlformats.org/drawingml/2006/table">
            <a:tbl>
              <a:tblPr/>
              <a:tblGrid>
                <a:gridCol w="4361593">
                  <a:extLst>
                    <a:ext uri="{9D8B030D-6E8A-4147-A177-3AD203B41FA5}">
                      <a16:colId xmlns:a16="http://schemas.microsoft.com/office/drawing/2014/main" val="612677645"/>
                    </a:ext>
                  </a:extLst>
                </a:gridCol>
              </a:tblGrid>
              <a:tr h="83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s-ES" sz="1800" b="0" kern="1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COMPETENCIAS TRANSVERSALES </a:t>
                      </a: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820"/>
                  </a:ext>
                </a:extLst>
              </a:tr>
            </a:tbl>
          </a:graphicData>
        </a:graphic>
      </p:graphicFrame>
      <p:sp>
        <p:nvSpPr>
          <p:cNvPr id="13" name="Título 1">
            <a:extLst>
              <a:ext uri="{FF2B5EF4-FFF2-40B4-BE49-F238E27FC236}">
                <a16:creationId xmlns:a16="http://schemas.microsoft.com/office/drawing/2014/main" id="{0F74EA68-48A7-7B8B-3F2A-367A63954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330" y="827526"/>
            <a:ext cx="4361594" cy="1060370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chemeClr val="accent1">
                    <a:lumMod val="75000"/>
                  </a:schemeClr>
                </a:solidFill>
              </a:rPr>
              <a:t>¿Por qué son importantes?</a:t>
            </a:r>
          </a:p>
        </p:txBody>
      </p:sp>
    </p:spTree>
    <p:extLst>
      <p:ext uri="{BB962C8B-B14F-4D97-AF65-F5344CB8AC3E}">
        <p14:creationId xmlns:p14="http://schemas.microsoft.com/office/powerpoint/2010/main" val="203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0FAD82B-7194-DDCA-5EF1-218A2E0A9932}"/>
              </a:ext>
            </a:extLst>
          </p:cNvPr>
          <p:cNvSpPr txBox="1"/>
          <p:nvPr/>
        </p:nvSpPr>
        <p:spPr>
          <a:xfrm>
            <a:off x="437380" y="1659541"/>
            <a:ext cx="5942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¿Puedes hablarnos de algún momento en el que tuviste que gestionar un equipo en una situación difícil?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CBF4C2-3F76-E590-A465-609A98D307A7}"/>
              </a:ext>
            </a:extLst>
          </p:cNvPr>
          <p:cNvSpPr txBox="1"/>
          <p:nvPr/>
        </p:nvSpPr>
        <p:spPr>
          <a:xfrm>
            <a:off x="437380" y="2370663"/>
            <a:ext cx="5367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¿Cómo priorizas tus tareas cuando tienes varios plazos que cumplir?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B69535-1CF9-C6F1-30F5-675917EC5EBA}"/>
              </a:ext>
            </a:extLst>
          </p:cNvPr>
          <p:cNvSpPr txBox="1"/>
          <p:nvPr/>
        </p:nvSpPr>
        <p:spPr>
          <a:xfrm>
            <a:off x="437380" y="3016623"/>
            <a:ext cx="5367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¿Explica un problema importante que resolviste en el lugar de trabajo?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FA0809-B167-40D3-A419-AC8BF6E4B0F6}"/>
              </a:ext>
            </a:extLst>
          </p:cNvPr>
          <p:cNvSpPr txBox="1"/>
          <p:nvPr/>
        </p:nvSpPr>
        <p:spPr>
          <a:xfrm>
            <a:off x="437379" y="3662583"/>
            <a:ext cx="5367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¿Cómo explicas temas nuevos a compañeros de trabajo que no están familiarizados con ellos?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558F84-BDFF-DF78-B049-7B50B1455201}"/>
              </a:ext>
            </a:extLst>
          </p:cNvPr>
          <p:cNvSpPr txBox="1"/>
          <p:nvPr/>
        </p:nvSpPr>
        <p:spPr>
          <a:xfrm>
            <a:off x="5971025" y="1659541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Liderazgo, resolución de conflictos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498BB1-54F9-7604-EA6C-4B9F513EB9A8}"/>
              </a:ext>
            </a:extLst>
          </p:cNvPr>
          <p:cNvSpPr txBox="1"/>
          <p:nvPr/>
        </p:nvSpPr>
        <p:spPr>
          <a:xfrm>
            <a:off x="5971025" y="2301415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Organización, planificación, autonomía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462877A-64B0-112A-630B-94182CC1EDE8}"/>
              </a:ext>
            </a:extLst>
          </p:cNvPr>
          <p:cNvSpPr txBox="1"/>
          <p:nvPr/>
        </p:nvSpPr>
        <p:spPr>
          <a:xfrm>
            <a:off x="5971025" y="2985845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Resolución de problemas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757EE87-1DBC-4FA4-2372-16B3890665A0}"/>
              </a:ext>
            </a:extLst>
          </p:cNvPr>
          <p:cNvSpPr txBox="1"/>
          <p:nvPr/>
        </p:nvSpPr>
        <p:spPr>
          <a:xfrm>
            <a:off x="5971025" y="372000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Comunicación efectiva, empatía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39987BF-655A-5A4C-BCE2-233BFE5A1EB5}"/>
              </a:ext>
            </a:extLst>
          </p:cNvPr>
          <p:cNvSpPr txBox="1"/>
          <p:nvPr/>
        </p:nvSpPr>
        <p:spPr>
          <a:xfrm>
            <a:off x="437379" y="4542612"/>
            <a:ext cx="5609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Describe una situación en la que los resultados fueron contrarios a las expectativas. ¿Cómo te adaptaste a este cambio?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CB14ED-B515-2ABC-E27C-9F746ACB6D2B}"/>
              </a:ext>
            </a:extLst>
          </p:cNvPr>
          <p:cNvSpPr txBox="1"/>
          <p:nvPr/>
        </p:nvSpPr>
        <p:spPr>
          <a:xfrm>
            <a:off x="5971025" y="4542612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Resiliencia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1C800B1-0725-4FA5-13F7-D4EFF0E68C33}"/>
              </a:ext>
            </a:extLst>
          </p:cNvPr>
          <p:cNvSpPr txBox="1"/>
          <p:nvPr/>
        </p:nvSpPr>
        <p:spPr>
          <a:xfrm>
            <a:off x="437379" y="5425656"/>
            <a:ext cx="5558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¿Cuáles son tus acciones si los empleados no están de acuerdo con tu decisión?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6C5A1C2-AB75-CAE5-F7DA-78BDA5E2A5CC}"/>
              </a:ext>
            </a:extLst>
          </p:cNvPr>
          <p:cNvSpPr txBox="1"/>
          <p:nvPr/>
        </p:nvSpPr>
        <p:spPr>
          <a:xfrm>
            <a:off x="5971025" y="5365221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Trabajo en equipo, resolución conflictos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235DCD7-2F34-6F0E-E60A-253F7597BE97}"/>
              </a:ext>
            </a:extLst>
          </p:cNvPr>
          <p:cNvSpPr txBox="1"/>
          <p:nvPr/>
        </p:nvSpPr>
        <p:spPr>
          <a:xfrm>
            <a:off x="463065" y="6069020"/>
            <a:ext cx="5558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Resalta una situación en la que tuviste que tomar una decisión sin supervisión gerencial. ¿Cómo abordaste esta situación?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777D505-B7A0-72E9-1375-792BC102C99E}"/>
              </a:ext>
            </a:extLst>
          </p:cNvPr>
          <p:cNvSpPr txBox="1"/>
          <p:nvPr/>
        </p:nvSpPr>
        <p:spPr>
          <a:xfrm>
            <a:off x="5971025" y="6113406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Toma de decisiones</a:t>
            </a:r>
          </a:p>
        </p:txBody>
      </p:sp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BA94C51C-DB90-568A-A190-8C8D46D52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244722"/>
              </p:ext>
            </p:extLst>
          </p:nvPr>
        </p:nvGraphicFramePr>
        <p:xfrm>
          <a:off x="822503" y="308319"/>
          <a:ext cx="7345452" cy="830579"/>
        </p:xfrm>
        <a:graphic>
          <a:graphicData uri="http://schemas.openxmlformats.org/drawingml/2006/table">
            <a:tbl>
              <a:tblPr/>
              <a:tblGrid>
                <a:gridCol w="7345452">
                  <a:extLst>
                    <a:ext uri="{9D8B030D-6E8A-4147-A177-3AD203B41FA5}">
                      <a16:colId xmlns:a16="http://schemas.microsoft.com/office/drawing/2014/main" val="612677645"/>
                    </a:ext>
                  </a:extLst>
                </a:gridCol>
              </a:tblGrid>
              <a:tr h="83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s-ES" sz="2400" b="0" kern="1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¿Qué ocurre en las entrevistas de trabajo?</a:t>
                      </a: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8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18" grpId="0"/>
      <p:bldP spid="22" grpId="0"/>
      <p:bldP spid="23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B2CEA0-2FCF-55ED-8C6C-EBC98C7A8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5" y="150126"/>
            <a:ext cx="9636835" cy="5595581"/>
          </a:xfrm>
          <a:prstGeom prst="rect">
            <a:avLst/>
          </a:prstGeom>
        </p:spPr>
      </p:pic>
      <p:sp>
        <p:nvSpPr>
          <p:cNvPr id="5" name="Rectángulo 4" descr="bloque de color de marca de agua">
            <a:extLst>
              <a:ext uri="{FF2B5EF4-FFF2-40B4-BE49-F238E27FC236}">
                <a16:creationId xmlns:a16="http://schemas.microsoft.com/office/drawing/2014/main" id="{EB6DB7CB-C2FE-C0CE-65F0-2AC2ECA9592A}"/>
              </a:ext>
            </a:extLst>
          </p:cNvPr>
          <p:cNvSpPr/>
          <p:nvPr/>
        </p:nvSpPr>
        <p:spPr>
          <a:xfrm>
            <a:off x="410599" y="587706"/>
            <a:ext cx="3397126" cy="4720419"/>
          </a:xfrm>
          <a:prstGeom prst="rect">
            <a:avLst/>
          </a:prstGeom>
          <a:gradFill flip="none" rotWithShape="1">
            <a:gsLst>
              <a:gs pos="10000">
                <a:schemeClr val="accent1"/>
              </a:gs>
              <a:gs pos="61000">
                <a:schemeClr val="accent1">
                  <a:alpha val="5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marR="457200" algn="ctr"/>
            <a:r>
              <a:rPr lang="es-ES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La inteligencia consiste no sólo en el conocimiento, sino también en la destreza de aplicar los conocimientos en la práctica.</a:t>
            </a:r>
          </a:p>
          <a:p>
            <a:pPr marL="457200" marR="457200" algn="ctr">
              <a:spcAft>
                <a:spcPts val="2400"/>
              </a:spcAft>
            </a:pPr>
            <a:r>
              <a:rPr lang="es-ES" sz="1800">
                <a:solidFill>
                  <a:srgbClr val="FFFFFF"/>
                </a:solidFill>
                <a:effectLst/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 </a:t>
            </a:r>
          </a:p>
          <a:p>
            <a:pPr marL="457200" marR="457200" algn="r">
              <a:spcAft>
                <a:spcPts val="2400"/>
              </a:spcAft>
            </a:pPr>
            <a:r>
              <a:rPr lang="es-ES" sz="1800" i="1" ker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Aristóteles</a:t>
            </a:r>
            <a:endParaRPr lang="es-E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marR="457200" algn="ctr"/>
            <a:endParaRPr lang="es-ES" i="1" kern="0" dirty="0">
              <a:solidFill>
                <a:schemeClr val="bg1"/>
              </a:solidFill>
              <a:latin typeface="Century Gothic" panose="020B0502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667F60D-A75E-E071-A6A0-28D7D3A89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63081"/>
              </p:ext>
            </p:extLst>
          </p:nvPr>
        </p:nvGraphicFramePr>
        <p:xfrm>
          <a:off x="696036" y="5882185"/>
          <a:ext cx="8870121" cy="665536"/>
        </p:xfrm>
        <a:graphic>
          <a:graphicData uri="http://schemas.openxmlformats.org/drawingml/2006/table">
            <a:tbl>
              <a:tblPr/>
              <a:tblGrid>
                <a:gridCol w="8870121">
                  <a:extLst>
                    <a:ext uri="{9D8B030D-6E8A-4147-A177-3AD203B41FA5}">
                      <a16:colId xmlns:a16="http://schemas.microsoft.com/office/drawing/2014/main" val="1301750132"/>
                    </a:ext>
                  </a:extLst>
                </a:gridCol>
              </a:tblGrid>
              <a:tr h="665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2700" b="1" kern="100" dirty="0">
                          <a:solidFill>
                            <a:srgbClr val="4774C4"/>
                          </a:solidFill>
                          <a:effectLst/>
                          <a:latin typeface="Century Gothic" panose="020B0502020202020204" pitchFamily="34" charset="0"/>
                        </a:rPr>
                        <a:t>Competencias Transversales </a:t>
                      </a:r>
                      <a:r>
                        <a:rPr lang="es-ES" sz="2700" b="0" kern="100" dirty="0">
                          <a:solidFill>
                            <a:srgbClr val="4774C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 la </a:t>
                      </a:r>
                      <a:r>
                        <a:rPr lang="es-ES" sz="2700" b="0" kern="100" dirty="0" err="1">
                          <a:solidFill>
                            <a:srgbClr val="4774C4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FCyTQ</a:t>
                      </a:r>
                      <a:endParaRPr lang="es-ES" sz="2700" b="0" kern="100" dirty="0">
                        <a:solidFill>
                          <a:srgbClr val="4774C4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6583" marR="6658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791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024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421ACD9-0FF5-7E35-77A1-0D4AF3962733}"/>
              </a:ext>
            </a:extLst>
          </p:cNvPr>
          <p:cNvSpPr txBox="1"/>
          <p:nvPr/>
        </p:nvSpPr>
        <p:spPr>
          <a:xfrm>
            <a:off x="406194" y="3385054"/>
            <a:ext cx="9075760" cy="289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1200"/>
              </a:spcBef>
              <a:spcAft>
                <a:spcPts val="600"/>
              </a:spcAft>
            </a:pP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Memorias de verificación de cada titulación                             Competencias transversales o generales de cada Grado. 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AE1F03CF-20FB-D2C0-CA06-E0AAC13EACE8}"/>
              </a:ext>
            </a:extLst>
          </p:cNvPr>
          <p:cNvCxnSpPr>
            <a:cxnSpLocks/>
          </p:cNvCxnSpPr>
          <p:nvPr/>
        </p:nvCxnSpPr>
        <p:spPr>
          <a:xfrm>
            <a:off x="3960590" y="3520306"/>
            <a:ext cx="9924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1FB1BA6-520B-D9A0-83BB-27BB0D13CFDE}"/>
              </a:ext>
            </a:extLst>
          </p:cNvPr>
          <p:cNvSpPr txBox="1"/>
          <p:nvPr/>
        </p:nvSpPr>
        <p:spPr>
          <a:xfrm>
            <a:off x="5095480" y="4578172"/>
            <a:ext cx="4955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competencias transversales </a:t>
            </a:r>
            <a:r>
              <a:rPr lang="es-ES" sz="16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 </a:t>
            </a:r>
            <a:r>
              <a:rPr lang="es-ES" sz="1600" dirty="0" err="1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FCyTQ</a:t>
            </a:r>
            <a:endParaRPr lang="es-ES" sz="16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D5A326C-16D0-FCAE-0F4A-4B94037312C0}"/>
              </a:ext>
            </a:extLst>
          </p:cNvPr>
          <p:cNvSpPr txBox="1"/>
          <p:nvPr/>
        </p:nvSpPr>
        <p:spPr>
          <a:xfrm>
            <a:off x="323043" y="4334276"/>
            <a:ext cx="2805458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Bef>
                <a:spcPts val="1200"/>
              </a:spcBef>
              <a:spcAft>
                <a:spcPts val="600"/>
              </a:spcAft>
            </a:pPr>
            <a:r>
              <a:rPr lang="es-ES" sz="14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Diferentes en número y denominación, pero la gran mayoría de ellas son </a:t>
            </a:r>
            <a:r>
              <a:rPr lang="es-ES" sz="14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comunes a todos los grados</a:t>
            </a:r>
            <a:endParaRPr lang="es-ES" sz="1400" dirty="0">
              <a:solidFill>
                <a:srgbClr val="3B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0875DD36-026A-30BB-D7D4-3C8E21E5D6AB}"/>
              </a:ext>
            </a:extLst>
          </p:cNvPr>
          <p:cNvSpPr/>
          <p:nvPr/>
        </p:nvSpPr>
        <p:spPr>
          <a:xfrm>
            <a:off x="3415163" y="4534810"/>
            <a:ext cx="1539544" cy="42527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Unificación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28AD9A1-DD4D-D4AC-A539-3F552A8E6400}"/>
              </a:ext>
            </a:extLst>
          </p:cNvPr>
          <p:cNvSpPr txBox="1"/>
          <p:nvPr/>
        </p:nvSpPr>
        <p:spPr>
          <a:xfrm>
            <a:off x="406194" y="515748"/>
            <a:ext cx="872812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Desarrollo de competencias transversales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0304F0-79ED-6709-E679-8872390A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5" t="6540"/>
          <a:stretch/>
        </p:blipFill>
        <p:spPr>
          <a:xfrm>
            <a:off x="2870790" y="1153312"/>
            <a:ext cx="3604437" cy="14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1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to en blanco y negro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E7D4BA3A-38BD-116C-1D16-C714BEE5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905"/>
            <a:ext cx="3390038" cy="2078706"/>
          </a:xfrm>
          <a:prstGeom prst="rect">
            <a:avLst/>
          </a:prstGeom>
        </p:spPr>
      </p:pic>
      <p:pic>
        <p:nvPicPr>
          <p:cNvPr id="7" name="Imagen 6" descr="Imagen que contiene persona, foto, mujer, tabla&#10;&#10;Descripción generada automáticamente">
            <a:extLst>
              <a:ext uri="{FF2B5EF4-FFF2-40B4-BE49-F238E27FC236}">
                <a16:creationId xmlns:a16="http://schemas.microsoft.com/office/drawing/2014/main" id="{280FC362-1DD5-4FF2-BD21-5B87F2369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41" y="94995"/>
            <a:ext cx="3168569" cy="2078706"/>
          </a:xfrm>
          <a:prstGeom prst="rect">
            <a:avLst/>
          </a:prstGeom>
        </p:spPr>
      </p:pic>
      <p:pic>
        <p:nvPicPr>
          <p:cNvPr id="9" name="Imagen 8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4A4B387-68CE-E1FE-2686-4B298B055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79" y="858773"/>
            <a:ext cx="3277360" cy="2078705"/>
          </a:xfrm>
          <a:prstGeom prst="rect">
            <a:avLst/>
          </a:prstGeom>
        </p:spPr>
      </p:pic>
      <p:pic>
        <p:nvPicPr>
          <p:cNvPr id="11" name="Imagen 10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47A885F-EBB0-E63B-E621-F4F581EBE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77" y="2823110"/>
            <a:ext cx="3463861" cy="2476962"/>
          </a:xfrm>
          <a:prstGeom prst="rect">
            <a:avLst/>
          </a:prstGeom>
        </p:spPr>
      </p:pic>
      <p:pic>
        <p:nvPicPr>
          <p:cNvPr id="13" name="Imagen 12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A5E7EF11-0F0E-514B-8B67-157CCED07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57" y="2463495"/>
            <a:ext cx="3038407" cy="2080649"/>
          </a:xfrm>
          <a:prstGeom prst="rect">
            <a:avLst/>
          </a:prstGeom>
        </p:spPr>
      </p:pic>
      <p:pic>
        <p:nvPicPr>
          <p:cNvPr id="15" name="Imagen 14" descr="Texto&#10;&#10;Descripción generada automáticamente">
            <a:extLst>
              <a:ext uri="{FF2B5EF4-FFF2-40B4-BE49-F238E27FC236}">
                <a16:creationId xmlns:a16="http://schemas.microsoft.com/office/drawing/2014/main" id="{15AB7DE3-36C3-F7F5-62FD-BB14D0C35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79" y="3179964"/>
            <a:ext cx="3345355" cy="2476962"/>
          </a:xfrm>
          <a:prstGeom prst="rect">
            <a:avLst/>
          </a:prstGeom>
        </p:spPr>
      </p:pic>
      <p:pic>
        <p:nvPicPr>
          <p:cNvPr id="17" name="Imagen 16" descr="Texto&#10;&#10;Descripción generada automáticamente">
            <a:extLst>
              <a:ext uri="{FF2B5EF4-FFF2-40B4-BE49-F238E27FC236}">
                <a16:creationId xmlns:a16="http://schemas.microsoft.com/office/drawing/2014/main" id="{D9B3B1F1-72B9-CDD6-EED9-4B3F7EB795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8" y="4890614"/>
            <a:ext cx="3493002" cy="2476962"/>
          </a:xfrm>
          <a:prstGeom prst="rect">
            <a:avLst/>
          </a:prstGeom>
        </p:spPr>
      </p:pic>
      <p:pic>
        <p:nvPicPr>
          <p:cNvPr id="19" name="Imagen 18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871DCD4E-E80A-D3CA-B59A-20E4B39F62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87" y="4890614"/>
            <a:ext cx="3508544" cy="247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6A54B9-C909-A38D-3687-9999546DF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152" y="1857530"/>
            <a:ext cx="7943454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Sólo pueden ser adquiridas y desarrolladas por la vía de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ponerlas en práctica </a:t>
            </a:r>
          </a:p>
          <a:p>
            <a:pPr>
              <a:lnSpc>
                <a:spcPct val="150000"/>
              </a:lnSpc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Requiere generar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situaciones de aprendizaje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 más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parecidas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posible a la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realidad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Seleccionar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adecuadamente las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asignaturas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y/o materias que las puedan originar </a:t>
            </a:r>
          </a:p>
          <a:p>
            <a:pPr>
              <a:lnSpc>
                <a:spcPct val="150000"/>
              </a:lnSpc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Requiere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 de una asignatura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cada competencia</a:t>
            </a:r>
          </a:p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todas las asignaturas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 igualmente 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idóneas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contribuir al desarrollo de las competencias</a:t>
            </a:r>
          </a:p>
          <a:p>
            <a:pPr>
              <a:lnSpc>
                <a:spcPct val="150000"/>
              </a:lnSpc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Pueden desarrollarse 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diferentes niveles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diferentes cursos y asignaturas </a:t>
            </a:r>
          </a:p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Retroalimentación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 estudiante de su nivel de desarrollo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1EF1748-C7F1-3E2E-FC0A-EA125A71D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909931"/>
              </p:ext>
            </p:extLst>
          </p:nvPr>
        </p:nvGraphicFramePr>
        <p:xfrm>
          <a:off x="886298" y="393379"/>
          <a:ext cx="8282308" cy="830579"/>
        </p:xfrm>
        <a:graphic>
          <a:graphicData uri="http://schemas.openxmlformats.org/drawingml/2006/table">
            <a:tbl>
              <a:tblPr/>
              <a:tblGrid>
                <a:gridCol w="8282308">
                  <a:extLst>
                    <a:ext uri="{9D8B030D-6E8A-4147-A177-3AD203B41FA5}">
                      <a16:colId xmlns:a16="http://schemas.microsoft.com/office/drawing/2014/main" val="612677645"/>
                    </a:ext>
                  </a:extLst>
                </a:gridCol>
              </a:tblGrid>
              <a:tr h="830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s-ES" sz="2400" b="1" kern="1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Aspectos fundamentales en el desarrollo de las competencias</a:t>
                      </a:r>
                      <a:endParaRPr lang="es-ES" sz="2400" b="1" kern="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16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7E3C50CE-D145-FE3F-880A-9E24DD4D8788}"/>
              </a:ext>
            </a:extLst>
          </p:cNvPr>
          <p:cNvSpPr/>
          <p:nvPr/>
        </p:nvSpPr>
        <p:spPr>
          <a:xfrm>
            <a:off x="7570" y="6249"/>
            <a:ext cx="9906000" cy="1611536"/>
          </a:xfrm>
          <a:prstGeom prst="rect">
            <a:avLst/>
          </a:prstGeom>
          <a:gradFill>
            <a:gsLst>
              <a:gs pos="37000">
                <a:schemeClr val="bg1">
                  <a:lumMod val="75000"/>
                </a:schemeClr>
              </a:gs>
              <a:gs pos="78000">
                <a:schemeClr val="bg1">
                  <a:lumMod val="85000"/>
                </a:schemeClr>
              </a:gs>
              <a:gs pos="86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1463"/>
          </a:p>
        </p:txBody>
      </p:sp>
      <p:pic>
        <p:nvPicPr>
          <p:cNvPr id="15" name="Imagen 14" descr="Resultado de imagen de facultad de ciencias y tecnologías químicas uclm">
            <a:extLst>
              <a:ext uri="{FF2B5EF4-FFF2-40B4-BE49-F238E27FC236}">
                <a16:creationId xmlns:a16="http://schemas.microsoft.com/office/drawing/2014/main" id="{DBDEEB5F-798E-86AE-75B2-0BEEE132A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86" y="7703"/>
            <a:ext cx="2563632" cy="161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26C1A667-DBBE-6F74-78CB-0D4DFB0CF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9"/>
          <a:stretch/>
        </p:blipFill>
        <p:spPr bwMode="auto">
          <a:xfrm>
            <a:off x="371558" y="141975"/>
            <a:ext cx="2617734" cy="1168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Diagrama de flujo: Entrada manual 9">
            <a:extLst>
              <a:ext uri="{FF2B5EF4-FFF2-40B4-BE49-F238E27FC236}">
                <a16:creationId xmlns:a16="http://schemas.microsoft.com/office/drawing/2014/main" id="{DFBDF66D-3BD1-4710-B6C9-4CF59A64D2D3}"/>
              </a:ext>
            </a:extLst>
          </p:cNvPr>
          <p:cNvSpPr/>
          <p:nvPr/>
        </p:nvSpPr>
        <p:spPr>
          <a:xfrm flipV="1">
            <a:off x="6442353" y="74112"/>
            <a:ext cx="3345282" cy="14758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1463"/>
          </a:p>
        </p:txBody>
      </p:sp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58376F16-4072-3A17-0418-E82D6E7CD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602324"/>
              </p:ext>
            </p:extLst>
          </p:nvPr>
        </p:nvGraphicFramePr>
        <p:xfrm>
          <a:off x="6181754" y="330026"/>
          <a:ext cx="3463580" cy="792646"/>
        </p:xfrm>
        <a:graphic>
          <a:graphicData uri="http://schemas.openxmlformats.org/drawingml/2006/table">
            <a:tbl>
              <a:tblPr/>
              <a:tblGrid>
                <a:gridCol w="3463580">
                  <a:extLst>
                    <a:ext uri="{9D8B030D-6E8A-4147-A177-3AD203B41FA5}">
                      <a16:colId xmlns:a16="http://schemas.microsoft.com/office/drawing/2014/main" val="2320588754"/>
                    </a:ext>
                  </a:extLst>
                </a:gridCol>
              </a:tblGrid>
              <a:tr h="792646">
                <a:tc>
                  <a:txBody>
                    <a:bodyPr/>
                    <a:lstStyle/>
                    <a:p>
                      <a:pPr marL="115570" indent="205740" algn="ctr">
                        <a:lnSpc>
                          <a:spcPct val="90000"/>
                        </a:lnSpc>
                      </a:pPr>
                      <a:r>
                        <a:rPr lang="es-ES" sz="1800" b="1" kern="100" cap="none" spc="200" baseline="0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ASIGNATURAS para el desarrollo de </a:t>
                      </a:r>
                      <a:r>
                        <a:rPr lang="es-ES" sz="1800" b="1" kern="100" cap="none" spc="200" baseline="0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CTs</a:t>
                      </a:r>
                      <a:endParaRPr lang="es-ES" sz="1200" kern="100" cap="none" baseline="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698" marR="646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52862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044A1DA-2BC7-B0DB-9FD2-929B96238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38906"/>
              </p:ext>
            </p:extLst>
          </p:nvPr>
        </p:nvGraphicFramePr>
        <p:xfrm>
          <a:off x="186468" y="1805836"/>
          <a:ext cx="9298256" cy="4802341"/>
        </p:xfrm>
        <a:graphic>
          <a:graphicData uri="http://schemas.openxmlformats.org/drawingml/2006/table">
            <a:tbl>
              <a:tblPr/>
              <a:tblGrid>
                <a:gridCol w="3450428">
                  <a:extLst>
                    <a:ext uri="{9D8B030D-6E8A-4147-A177-3AD203B41FA5}">
                      <a16:colId xmlns:a16="http://schemas.microsoft.com/office/drawing/2014/main" val="2654401111"/>
                    </a:ext>
                  </a:extLst>
                </a:gridCol>
                <a:gridCol w="1945478">
                  <a:extLst>
                    <a:ext uri="{9D8B030D-6E8A-4147-A177-3AD203B41FA5}">
                      <a16:colId xmlns:a16="http://schemas.microsoft.com/office/drawing/2014/main" val="789437088"/>
                    </a:ext>
                  </a:extLst>
                </a:gridCol>
                <a:gridCol w="1958178">
                  <a:extLst>
                    <a:ext uri="{9D8B030D-6E8A-4147-A177-3AD203B41FA5}">
                      <a16:colId xmlns:a16="http://schemas.microsoft.com/office/drawing/2014/main" val="2446262068"/>
                    </a:ext>
                  </a:extLst>
                </a:gridCol>
                <a:gridCol w="1944172">
                  <a:extLst>
                    <a:ext uri="{9D8B030D-6E8A-4147-A177-3AD203B41FA5}">
                      <a16:colId xmlns:a16="http://schemas.microsoft.com/office/drawing/2014/main" val="1653133217"/>
                    </a:ext>
                  </a:extLst>
                </a:gridCol>
              </a:tblGrid>
              <a:tr h="11347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1" u="none" strike="noStrike">
                          <a:solidFill>
                            <a:srgbClr val="9900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Grado en </a:t>
                      </a:r>
                      <a:r>
                        <a:rPr lang="es-ES" sz="1400" b="1" i="0" u="none" strike="noStrike" dirty="0" err="1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CyTA</a:t>
                      </a:r>
                      <a:endParaRPr lang="es-ES" sz="1400" b="1" i="0" u="none" strike="noStrike" dirty="0">
                        <a:solidFill>
                          <a:srgbClr val="3A383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Grado en IQ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Grado en Q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596727"/>
                  </a:ext>
                </a:extLst>
              </a:tr>
              <a:tr h="9601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1" u="none" strike="noStrike">
                          <a:solidFill>
                            <a:srgbClr val="990033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64" marR="4364" marT="4364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1º y 2º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Nivel 1 (1º y 2º)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3A3838"/>
                          </a:solidFill>
                          <a:effectLst/>
                          <a:latin typeface="Calibri" panose="020F0502020204030204" pitchFamily="34" charset="0"/>
                        </a:rPr>
                        <a:t>Nivel 1 (1º y 2º)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176279"/>
                  </a:ext>
                </a:extLst>
              </a:tr>
              <a:tr h="2618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T01: Comunicación oral y escrita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Microbiología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Iniciación a la Ingeniería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Operaciones Básicas del Laboratorio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779174"/>
                  </a:ext>
                </a:extLst>
              </a:tr>
              <a:tr h="18767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Bioquímica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Cinética Química Aplicada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Inorgánica II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396983"/>
                  </a:ext>
                </a:extLst>
              </a:tr>
              <a:tr h="1833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T02: Conocimiento de informática en el ámbito de estudio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Microbiología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Cálculo y Ecuaciones Diferenciales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Estadística y Métodos Computacionales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473969"/>
                  </a:ext>
                </a:extLst>
              </a:tr>
              <a:tr h="18767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Matemáticas y Estadística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Transmisión de Calor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Física I: Termodinámica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19291"/>
                  </a:ext>
                </a:extLst>
              </a:tr>
              <a:tr h="2749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T03: Razonamiento crítico y toma de decisiones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General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Cálculo y Ecuaciones Diferenciales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Inorgánica I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228718"/>
                  </a:ext>
                </a:extLst>
              </a:tr>
              <a:tr h="37097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Estructura y Propiedades de los Componentes de los Alimentos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Cinética Química Aplicada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Fundamentos de Química Analítica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063351"/>
                  </a:ext>
                </a:extLst>
              </a:tr>
              <a:tr h="3666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T04: Resolución de problemas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Matemáticas y Estadística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Cálculo y Ecuaciones Diferenciales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Física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84297"/>
                  </a:ext>
                </a:extLst>
              </a:tr>
              <a:tr h="27932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Operaciones Básicas en la Industria Alimentaria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Transmisión de Calor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Análisis Gravimétrico y Volumétrico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035894"/>
                  </a:ext>
                </a:extLst>
              </a:tr>
              <a:tr h="2749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T05: Trabajo en equipo, liderazgo, organización y planificación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Fundamentos de Ciencia y Tecnología de los Alimentos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Iniciación a la Ingeniería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Estadística y Métodos Computacionales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912501"/>
                  </a:ext>
                </a:extLst>
              </a:tr>
              <a:tr h="18767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Bromatología I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Economía e Industria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Análisis Instrumental I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86245"/>
                  </a:ext>
                </a:extLst>
              </a:tr>
              <a:tr h="1833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T06: Gestión de la información, autorregulación y autonomía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General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Estadística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Biología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150371"/>
                  </a:ext>
                </a:extLst>
              </a:tr>
              <a:tr h="37097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Operaciones Básicas en la Industria Alimentaria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Cinética Química Aplicada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Física II. Introducción Química Cuántica y Espectroscopía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939301"/>
                  </a:ext>
                </a:extLst>
              </a:tr>
              <a:tr h="2749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T07:  Deontología profesional y compromiso ético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Biología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Iniciación a la Ingeniería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Fundamentos de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795507"/>
                  </a:ext>
                </a:extLst>
              </a:tr>
              <a:tr h="27932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Análisis Químico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Economía e Industria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Orgánica I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538885"/>
                  </a:ext>
                </a:extLst>
              </a:tr>
              <a:tr h="2749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T08: Creatividad, emprendimiento y resiliencia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Fundamentos de Ciencia y Tecnología de los Alimentos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Estadística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329337"/>
                  </a:ext>
                </a:extLst>
              </a:tr>
              <a:tr h="1833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Tecnología de los Alimentos</a:t>
                      </a:r>
                    </a:p>
                  </a:txBody>
                  <a:tcPr marL="4364" marR="4364" marT="4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Economía e Industria Química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Química Orgánica II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65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34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62E9C3-9D9B-C002-2B58-441EBD674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1" t="12686" r="25714" b="5419"/>
          <a:stretch/>
        </p:blipFill>
        <p:spPr>
          <a:xfrm>
            <a:off x="391524" y="113864"/>
            <a:ext cx="9122952" cy="6630272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4138915-608E-7EBE-F5F0-8786703AC74B}"/>
              </a:ext>
            </a:extLst>
          </p:cNvPr>
          <p:cNvSpPr/>
          <p:nvPr/>
        </p:nvSpPr>
        <p:spPr>
          <a:xfrm>
            <a:off x="391524" y="1010092"/>
            <a:ext cx="1915741" cy="5645889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78B013E-C2B2-84B6-E10A-476F2290E125}"/>
              </a:ext>
            </a:extLst>
          </p:cNvPr>
          <p:cNvSpPr/>
          <p:nvPr/>
        </p:nvSpPr>
        <p:spPr>
          <a:xfrm>
            <a:off x="2181337" y="893134"/>
            <a:ext cx="7409229" cy="223285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8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DB28856-55C9-C6F9-B922-8AA340D57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3" t="15939" r="24115" b="31204"/>
          <a:stretch/>
        </p:blipFill>
        <p:spPr>
          <a:xfrm>
            <a:off x="637953" y="365017"/>
            <a:ext cx="4603898" cy="256080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53BC92D-ADE6-DF0B-E6E0-9CFE3A31F93E}"/>
              </a:ext>
            </a:extLst>
          </p:cNvPr>
          <p:cNvSpPr txBox="1"/>
          <p:nvPr/>
        </p:nvSpPr>
        <p:spPr>
          <a:xfrm>
            <a:off x="3304838" y="6112674"/>
            <a:ext cx="3934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333333"/>
                </a:solidFill>
                <a:latin typeface="Open Sans" panose="020B0606030504020204" pitchFamily="34" charset="0"/>
              </a:rPr>
              <a:t>Liderazgo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1464456-B86F-3AAB-7BE5-D4BB4B24B024}"/>
              </a:ext>
            </a:extLst>
          </p:cNvPr>
          <p:cNvSpPr txBox="1"/>
          <p:nvPr/>
        </p:nvSpPr>
        <p:spPr>
          <a:xfrm>
            <a:off x="2530493" y="5544719"/>
            <a:ext cx="7018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333333"/>
                </a:solidFill>
                <a:latin typeface="Open Sans" panose="020B0606030504020204" pitchFamily="34" charset="0"/>
              </a:rPr>
              <a:t>Tener competencias o no tenerlas, esa es la cuestión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220F172-FFB5-1DB9-4EC6-EC22437C2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62" t="29369" r="43864" b="65220"/>
          <a:stretch/>
        </p:blipFill>
        <p:spPr>
          <a:xfrm>
            <a:off x="5337544" y="1067229"/>
            <a:ext cx="4145417" cy="58477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CD18C09-9394-2653-0311-94A24D6BBDB3}"/>
              </a:ext>
            </a:extLst>
          </p:cNvPr>
          <p:cNvSpPr txBox="1"/>
          <p:nvPr/>
        </p:nvSpPr>
        <p:spPr>
          <a:xfrm>
            <a:off x="1367075" y="3289559"/>
            <a:ext cx="4954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Conoce la normativa estudiantil de la UCLM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1FAC375-14D1-D275-0B09-A1ED61928EB1}"/>
              </a:ext>
            </a:extLst>
          </p:cNvPr>
          <p:cNvSpPr txBox="1"/>
          <p:nvPr/>
        </p:nvSpPr>
        <p:spPr>
          <a:xfrm>
            <a:off x="1644272" y="3817419"/>
            <a:ext cx="7255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La importancia de las competencias transversales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0FA9414-4AC4-E4E9-F7B1-2A8EF4EE0D37}"/>
              </a:ext>
            </a:extLst>
          </p:cNvPr>
          <p:cNvSpPr txBox="1"/>
          <p:nvPr/>
        </p:nvSpPr>
        <p:spPr>
          <a:xfrm>
            <a:off x="1936672" y="4303534"/>
            <a:ext cx="5199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Presentándote a las empresas</a:t>
            </a:r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7E2141A-8EB2-25CC-9F7D-5294EB95F29D}"/>
              </a:ext>
            </a:extLst>
          </p:cNvPr>
          <p:cNvSpPr txBox="1"/>
          <p:nvPr/>
        </p:nvSpPr>
        <p:spPr>
          <a:xfrm>
            <a:off x="2227783" y="4873139"/>
            <a:ext cx="7255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¿Qué pueden esperar los profesores de los estudiantes? ¿y los estudiantes de los profesores?</a:t>
            </a:r>
            <a:endParaRPr lang="es-ES"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54DDEAD-CC4B-8E94-C5AF-93C0510A8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50" y="2964467"/>
            <a:ext cx="784169" cy="7841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92FCEC5-2D80-6652-4AEC-22F2B057D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616" y="4123639"/>
            <a:ext cx="729122" cy="7291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07CA50-55D7-F27F-2981-48A22CE3D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18" y="3693834"/>
            <a:ext cx="794366" cy="7943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5EEAC8-C5D5-5BB8-A7BB-06E431355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249" y="4852761"/>
            <a:ext cx="569597" cy="7604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9DB6B7-A158-4E0A-2996-FEE408E5E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532" y="5342811"/>
            <a:ext cx="801491" cy="8014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1BD1C96-EBF1-6737-D329-2401DD1F8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0870" y="5984848"/>
            <a:ext cx="648642" cy="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51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A56B31-4464-AB4E-AFBF-2959354D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0" r="40940" b="6543"/>
          <a:stretch/>
        </p:blipFill>
        <p:spPr>
          <a:xfrm>
            <a:off x="84666" y="350874"/>
            <a:ext cx="7185825" cy="5926636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34D2E46-E9B9-A05F-0C55-E9E564428ECC}"/>
              </a:ext>
            </a:extLst>
          </p:cNvPr>
          <p:cNvSpPr/>
          <p:nvPr/>
        </p:nvSpPr>
        <p:spPr>
          <a:xfrm>
            <a:off x="2116475" y="4839128"/>
            <a:ext cx="3976099" cy="431515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86048E22-7C7E-7DA8-C1CD-B8159E6389F0}"/>
              </a:ext>
            </a:extLst>
          </p:cNvPr>
          <p:cNvCxnSpPr>
            <a:cxnSpLocks/>
          </p:cNvCxnSpPr>
          <p:nvPr/>
        </p:nvCxnSpPr>
        <p:spPr>
          <a:xfrm>
            <a:off x="2219325" y="2733675"/>
            <a:ext cx="2952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InfoJobs - Wikipedia, la enciclopedia libre">
            <a:extLst>
              <a:ext uri="{FF2B5EF4-FFF2-40B4-BE49-F238E27FC236}">
                <a16:creationId xmlns:a16="http://schemas.microsoft.com/office/drawing/2014/main" id="{24648F93-7AA9-F60D-F23F-EF329073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09" y="1799117"/>
            <a:ext cx="3248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F60AE6D-98E2-16E8-B04D-626DD250F232}"/>
              </a:ext>
            </a:extLst>
          </p:cNvPr>
          <p:cNvSpPr txBox="1"/>
          <p:nvPr/>
        </p:nvSpPr>
        <p:spPr>
          <a:xfrm>
            <a:off x="561753" y="3429000"/>
            <a:ext cx="8782494" cy="2527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4665" indent="-285750" algn="just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Catálogo de documentos breves, videos y material audiovisual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para ofrecer al alumnado y ayudarles a conocer las </a:t>
            </a:r>
            <a:r>
              <a:rPr 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CTs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 y su contenido</a:t>
            </a:r>
          </a:p>
          <a:p>
            <a:pPr marL="494665" indent="-285750" algn="just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Cuestionarios de evaluación/autoevaluación </a:t>
            </a: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del grado de desarrollo de cada CT </a:t>
            </a:r>
          </a:p>
          <a:p>
            <a:pPr marL="494665" indent="-285750" algn="just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rgbClr val="333333"/>
                </a:solidFill>
                <a:latin typeface="Open Sans" panose="020B0606030504020204" pitchFamily="34" charset="0"/>
              </a:rPr>
              <a:t>Calendario de cursos, seminarios y talleres formativos </a:t>
            </a:r>
            <a:r>
              <a:rPr lang="es-ES" sz="1400" dirty="0">
                <a:solidFill>
                  <a:srgbClr val="333333"/>
                </a:solidFill>
                <a:latin typeface="Open Sans" panose="020B0606030504020204" pitchFamily="34" charset="0"/>
              </a:rPr>
              <a:t>para el profesorado </a:t>
            </a:r>
          </a:p>
          <a:p>
            <a:pPr marL="494665" indent="-285750" algn="just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Blog de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intercambio de ideas y herramientas </a:t>
            </a: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para el profesorado</a:t>
            </a:r>
          </a:p>
          <a:p>
            <a:pPr marL="494665" indent="-285750" algn="just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rgbClr val="333333"/>
                </a:solidFill>
                <a:latin typeface="Open Sans" panose="020B0606030504020204" pitchFamily="34" charset="0"/>
              </a:rPr>
              <a:t>Evaluación de la calidad </a:t>
            </a:r>
            <a:r>
              <a:rPr lang="es-ES" sz="1400" dirty="0">
                <a:solidFill>
                  <a:srgbClr val="333333"/>
                </a:solidFill>
                <a:latin typeface="Open Sans" panose="020B0606030504020204" pitchFamily="34" charset="0"/>
              </a:rPr>
              <a:t>y el éxito </a:t>
            </a:r>
            <a:r>
              <a:rPr lang="es-ES" sz="1400" b="1" dirty="0">
                <a:solidFill>
                  <a:srgbClr val="333333"/>
                </a:solidFill>
                <a:latin typeface="Open Sans" panose="020B0606030504020204" pitchFamily="34" charset="0"/>
              </a:rPr>
              <a:t>de las actividades realizadas</a:t>
            </a:r>
            <a:endParaRPr lang="es-ES" sz="1400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marL="494665" indent="-285750" algn="just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Impulsar el desarrollo de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actividades de innovación docente </a:t>
            </a: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orientadas al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desarrollo y evaluación de 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CTs</a:t>
            </a:r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 en asignaturas y titulaciones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A71A155-6B45-4E9D-3D05-4C84C9E6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949" y="1114613"/>
            <a:ext cx="4289351" cy="172506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4412FF3-81DC-8CC3-FBE8-07C161AE1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60" t="50000" r="20357" b="38456"/>
          <a:stretch/>
        </p:blipFill>
        <p:spPr>
          <a:xfrm>
            <a:off x="788854" y="310303"/>
            <a:ext cx="6635771" cy="9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6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4">
            <a:extLst>
              <a:ext uri="{FF2B5EF4-FFF2-40B4-BE49-F238E27FC236}">
                <a16:creationId xmlns:a16="http://schemas.microsoft.com/office/drawing/2014/main" id="{359504A4-4710-B2BB-CC65-8993C5CEA86A}"/>
              </a:ext>
            </a:extLst>
          </p:cNvPr>
          <p:cNvSpPr txBox="1"/>
          <p:nvPr/>
        </p:nvSpPr>
        <p:spPr>
          <a:xfrm>
            <a:off x="933788" y="3173268"/>
            <a:ext cx="581204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1CAE3D-747C-F614-C2D7-6DF8D584516D}"/>
              </a:ext>
            </a:extLst>
          </p:cNvPr>
          <p:cNvSpPr txBox="1"/>
          <p:nvPr/>
        </p:nvSpPr>
        <p:spPr>
          <a:xfrm>
            <a:off x="7548991" y="663026"/>
            <a:ext cx="2588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Cursos </a:t>
            </a: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 pueden ayudar a mejorar las competencias transversales.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F8FFAD-C060-BC84-53E6-719B00F1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3" y="247288"/>
            <a:ext cx="7107534" cy="275972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05E1192-85CC-0F89-A88C-C19AD7D94D06}"/>
              </a:ext>
            </a:extLst>
          </p:cNvPr>
          <p:cNvSpPr txBox="1"/>
          <p:nvPr/>
        </p:nvSpPr>
        <p:spPr>
          <a:xfrm>
            <a:off x="286043" y="3007009"/>
            <a:ext cx="7107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hlinkClick r:id="rId3"/>
              </a:rPr>
              <a:t>https://www.uclm.es/misiones/lauclm/consejodedireccion/vd/aula-competencias</a:t>
            </a:r>
            <a:endParaRPr lang="es-ES" sz="1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FC2227-1ADC-308F-DDDA-807099FDA869}"/>
              </a:ext>
            </a:extLst>
          </p:cNvPr>
          <p:cNvSpPr txBox="1"/>
          <p:nvPr/>
        </p:nvSpPr>
        <p:spPr>
          <a:xfrm>
            <a:off x="1540745" y="3671397"/>
            <a:ext cx="7107533" cy="2896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Automotivación y productividad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Autocoaching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Regulación emocional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Habilidades interpersonales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Resolución de conflictos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Liderazgo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Emprendimiento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Aprendizaje en la búsqueda y uso de la información. Nivel inicial.</a:t>
            </a:r>
          </a:p>
          <a:p>
            <a:pPr algn="l" fontAlgn="base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Aprendizaje en la búsqueda y uso de la información. Nivel avanzado.</a:t>
            </a:r>
          </a:p>
          <a:p>
            <a:pPr>
              <a:lnSpc>
                <a:spcPts val="2000"/>
              </a:lnSpc>
            </a:pPr>
            <a:br>
              <a:rPr lang="es-ES" sz="1400" dirty="0"/>
            </a:b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079066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874" y="453981"/>
            <a:ext cx="5423535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31520"/>
            <a:ext cx="4948047" cy="142646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Beneficios</a:t>
            </a:r>
            <a:r>
              <a:rPr lang="en-US" dirty="0">
                <a:solidFill>
                  <a:srgbClr val="FFFFFF"/>
                </a:solidFill>
              </a:rPr>
              <a:t> para los </a:t>
            </a:r>
            <a:r>
              <a:rPr lang="en-US" dirty="0" err="1">
                <a:solidFill>
                  <a:srgbClr val="FFFFFF"/>
                </a:solidFill>
              </a:rPr>
              <a:t>estudiantes</a:t>
            </a:r>
            <a:r>
              <a:rPr lang="en-US" dirty="0">
                <a:solidFill>
                  <a:srgbClr val="FFFFFF"/>
                </a:solidFill>
              </a:rPr>
              <a:t>/</a:t>
            </a:r>
            <a:r>
              <a:rPr lang="en-US" dirty="0" err="1">
                <a:solidFill>
                  <a:srgbClr val="FFFFFF"/>
                </a:solidFill>
              </a:rPr>
              <a:t>egresados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2643" y="461737"/>
            <a:ext cx="1746356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686" y="453155"/>
            <a:ext cx="1746353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872" y="2480956"/>
            <a:ext cx="542353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433" y="2798385"/>
            <a:ext cx="4900973" cy="3283260"/>
          </a:xfrm>
        </p:spPr>
        <p:txBody>
          <a:bodyPr anchor="ctr">
            <a:normAutofit/>
          </a:bodyPr>
          <a:lstStyle/>
          <a:p>
            <a:pPr fontAlgn="base">
              <a:lnSpc>
                <a:spcPts val="2000"/>
              </a:lnSpc>
              <a:spcAft>
                <a:spcPts val="975"/>
              </a:spcAft>
            </a:pPr>
            <a:r>
              <a:rPr lang="es-ES" sz="1500" b="1" dirty="0">
                <a:latin typeface="Open Sans" panose="020B0606030504020204" pitchFamily="34" charset="0"/>
              </a:rPr>
              <a:t>Conocen</a:t>
            </a:r>
            <a:r>
              <a:rPr lang="es-ES" sz="1500" dirty="0">
                <a:latin typeface="Open Sans" panose="020B0606030504020204" pitchFamily="34" charset="0"/>
              </a:rPr>
              <a:t> con mayor profundidad las competencias transversales que se valoran en el entorno laboral</a:t>
            </a:r>
          </a:p>
          <a:p>
            <a:pPr fontAlgn="base">
              <a:lnSpc>
                <a:spcPts val="2000"/>
              </a:lnSpc>
              <a:spcAft>
                <a:spcPts val="975"/>
              </a:spcAft>
            </a:pPr>
            <a:r>
              <a:rPr lang="es-ES" sz="1500" b="1" dirty="0">
                <a:latin typeface="Open Sans" panose="020B0606030504020204" pitchFamily="34" charset="0"/>
              </a:rPr>
              <a:t>Desarrollan</a:t>
            </a:r>
            <a:r>
              <a:rPr lang="es-ES" sz="1500" dirty="0">
                <a:latin typeface="Open Sans" panose="020B0606030504020204" pitchFamily="34" charset="0"/>
              </a:rPr>
              <a:t> estas competencias transversales de forma progresiva a lo largo de su formación académica</a:t>
            </a:r>
          </a:p>
          <a:p>
            <a:pPr fontAlgn="base">
              <a:lnSpc>
                <a:spcPts val="2000"/>
              </a:lnSpc>
              <a:spcAft>
                <a:spcPts val="975"/>
              </a:spcAft>
            </a:pPr>
            <a:r>
              <a:rPr lang="es-ES" sz="1500" dirty="0">
                <a:latin typeface="Open Sans" panose="020B0606030504020204" pitchFamily="34" charset="0"/>
              </a:rPr>
              <a:t>Consiguen un </a:t>
            </a:r>
            <a:r>
              <a:rPr lang="es-ES" sz="1500" b="1" dirty="0">
                <a:latin typeface="Open Sans" panose="020B0606030504020204" pitchFamily="34" charset="0"/>
              </a:rPr>
              <a:t>mayor grado de competitividad </a:t>
            </a:r>
            <a:r>
              <a:rPr lang="es-ES" sz="1500" dirty="0">
                <a:latin typeface="Open Sans" panose="020B0606030504020204" pitchFamily="34" charset="0"/>
              </a:rPr>
              <a:t>y </a:t>
            </a:r>
            <a:r>
              <a:rPr lang="es-ES" sz="1500" b="1" dirty="0">
                <a:latin typeface="Open Sans" panose="020B0606030504020204" pitchFamily="34" charset="0"/>
              </a:rPr>
              <a:t>mejoran sus posibilidades de inserción laboral </a:t>
            </a:r>
            <a:r>
              <a:rPr lang="es-ES" sz="1500" dirty="0">
                <a:latin typeface="Open Sans" panose="020B0606030504020204" pitchFamily="34" charset="0"/>
              </a:rPr>
              <a:t>frente a egresados de otras Facultades</a:t>
            </a:r>
          </a:p>
        </p:txBody>
      </p:sp>
      <p:pic>
        <p:nvPicPr>
          <p:cNvPr id="4" name="Picture 4" descr="Uno entre la multitud">
            <a:extLst>
              <a:ext uri="{FF2B5EF4-FFF2-40B4-BE49-F238E27FC236}">
                <a16:creationId xmlns:a16="http://schemas.microsoft.com/office/drawing/2014/main" id="{FFE9F281-897B-A9E1-71AA-802C6A5CB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8416" r="20226" b="19155"/>
          <a:stretch/>
        </p:blipFill>
        <p:spPr>
          <a:xfrm>
            <a:off x="6102531" y="2447089"/>
            <a:ext cx="3352309" cy="39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15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8186FE-46E3-7FA1-B056-BEF520829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2" y="315141"/>
            <a:ext cx="8852352" cy="58940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3A5884-E58C-52CC-731D-ADCF230727D6}"/>
              </a:ext>
            </a:extLst>
          </p:cNvPr>
          <p:cNvSpPr txBox="1"/>
          <p:nvPr/>
        </p:nvSpPr>
        <p:spPr>
          <a:xfrm>
            <a:off x="3281106" y="793078"/>
            <a:ext cx="5769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b="1" i="0">
                <a:solidFill>
                  <a:srgbClr val="323130"/>
                </a:solidFill>
                <a:effectLst/>
                <a:latin typeface="Segoe UI" panose="020B0502040204020203" pitchFamily="34" charset="0"/>
              </a:rPr>
              <a:t>Nos comprometemos en el desarrollo de competencias transversales, y tú ¿te comprometes?</a:t>
            </a:r>
            <a:endParaRPr lang="es-ES" b="1" i="0" dirty="0">
              <a:solidFill>
                <a:srgbClr val="32313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879A89-32C5-F42D-D961-374A39A2E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75" t="6540"/>
          <a:stretch/>
        </p:blipFill>
        <p:spPr>
          <a:xfrm>
            <a:off x="5693466" y="5110221"/>
            <a:ext cx="2654395" cy="10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5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A6D958-7F32-35E0-91CD-52B3CBBEC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2" t="6038" r="49218" b="4161"/>
          <a:stretch/>
        </p:blipFill>
        <p:spPr>
          <a:xfrm>
            <a:off x="821932" y="531628"/>
            <a:ext cx="4180820" cy="60269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2C8303-320E-5038-EB68-22828AC8E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96" t="7195" r="50000" b="4872"/>
          <a:stretch/>
        </p:blipFill>
        <p:spPr>
          <a:xfrm>
            <a:off x="5911702" y="914401"/>
            <a:ext cx="3994298" cy="5644221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4D99EA8-98EF-A645-FE64-0E13BBDEF7ED}"/>
              </a:ext>
            </a:extLst>
          </p:cNvPr>
          <p:cNvSpPr/>
          <p:nvPr/>
        </p:nvSpPr>
        <p:spPr>
          <a:xfrm>
            <a:off x="821932" y="6236413"/>
            <a:ext cx="3616504" cy="184935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76199AA-2488-CC7C-D8E8-485D9254B3DD}"/>
              </a:ext>
            </a:extLst>
          </p:cNvPr>
          <p:cNvSpPr/>
          <p:nvPr/>
        </p:nvSpPr>
        <p:spPr>
          <a:xfrm>
            <a:off x="5988120" y="5566880"/>
            <a:ext cx="3649039" cy="453776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5F336E3-1CB2-D4F7-2E56-3477701A55A0}"/>
              </a:ext>
            </a:extLst>
          </p:cNvPr>
          <p:cNvCxnSpPr>
            <a:cxnSpLocks/>
          </p:cNvCxnSpPr>
          <p:nvPr/>
        </p:nvCxnSpPr>
        <p:spPr>
          <a:xfrm>
            <a:off x="990600" y="2676525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DF589A1-4808-6966-5860-63CB8899C053}"/>
              </a:ext>
            </a:extLst>
          </p:cNvPr>
          <p:cNvCxnSpPr>
            <a:cxnSpLocks/>
          </p:cNvCxnSpPr>
          <p:nvPr/>
        </p:nvCxnSpPr>
        <p:spPr>
          <a:xfrm>
            <a:off x="6191250" y="3038475"/>
            <a:ext cx="9048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4D4F005F-29D2-A214-431B-6FE8A5FC8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436" y="74966"/>
            <a:ext cx="2005012" cy="8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6C47428-B0EA-305D-49D9-6709A9730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2" t="9107" r="44229" b="6239"/>
          <a:stretch/>
        </p:blipFill>
        <p:spPr>
          <a:xfrm>
            <a:off x="308681" y="712380"/>
            <a:ext cx="4369644" cy="5791281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B20C619-A2B6-8321-197B-499FD981319D}"/>
              </a:ext>
            </a:extLst>
          </p:cNvPr>
          <p:cNvSpPr/>
          <p:nvPr/>
        </p:nvSpPr>
        <p:spPr>
          <a:xfrm>
            <a:off x="308681" y="6153389"/>
            <a:ext cx="3616504" cy="258043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2989B65-241D-C0C7-00D2-E3C631287C8D}"/>
              </a:ext>
            </a:extLst>
          </p:cNvPr>
          <p:cNvCxnSpPr>
            <a:cxnSpLocks/>
          </p:cNvCxnSpPr>
          <p:nvPr/>
        </p:nvCxnSpPr>
        <p:spPr>
          <a:xfrm>
            <a:off x="421536" y="3030057"/>
            <a:ext cx="23145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9CCC9266-8816-A539-0BF9-00C2A5420B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98" t="8139" r="46509" b="4264"/>
          <a:stretch/>
        </p:blipFill>
        <p:spPr>
          <a:xfrm>
            <a:off x="5099066" y="446565"/>
            <a:ext cx="4419042" cy="6187068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E38A573-FC69-2237-E3E6-0E7DF65D347A}"/>
              </a:ext>
            </a:extLst>
          </p:cNvPr>
          <p:cNvSpPr/>
          <p:nvPr/>
        </p:nvSpPr>
        <p:spPr>
          <a:xfrm>
            <a:off x="5325139" y="4192214"/>
            <a:ext cx="3616504" cy="35087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BCDB7F0-CC0D-4DD1-88E9-FFB22272C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127" y="2477924"/>
            <a:ext cx="2005012" cy="8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242716DC-EF40-AA57-885D-E12D760BEA4F}"/>
              </a:ext>
            </a:extLst>
          </p:cNvPr>
          <p:cNvGrpSpPr/>
          <p:nvPr/>
        </p:nvGrpSpPr>
        <p:grpSpPr>
          <a:xfrm>
            <a:off x="394511" y="152401"/>
            <a:ext cx="3724276" cy="6215062"/>
            <a:chOff x="1733550" y="552450"/>
            <a:chExt cx="3219450" cy="555307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0529C0C-2AB5-0F2A-735A-3B6EAA94B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635" t="17350" r="21538" b="19573"/>
            <a:stretch/>
          </p:blipFill>
          <p:spPr>
            <a:xfrm>
              <a:off x="1733550" y="552450"/>
              <a:ext cx="3152776" cy="351472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A14BA1E-2F2D-D8F9-41D8-A7C732B74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923" t="49145" r="21250" b="14273"/>
            <a:stretch/>
          </p:blipFill>
          <p:spPr>
            <a:xfrm>
              <a:off x="1800224" y="4067175"/>
              <a:ext cx="3152776" cy="2038350"/>
            </a:xfrm>
            <a:prstGeom prst="rect">
              <a:avLst/>
            </a:prstGeom>
          </p:spPr>
        </p:pic>
      </p:grp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A5E1F20-046E-6E58-A238-4E2C693A90BD}"/>
              </a:ext>
            </a:extLst>
          </p:cNvPr>
          <p:cNvSpPr/>
          <p:nvPr/>
        </p:nvSpPr>
        <p:spPr>
          <a:xfrm>
            <a:off x="737412" y="4762500"/>
            <a:ext cx="2466975" cy="247650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BF764D-6259-C5D1-22F7-4D3ECB879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31" t="17692" r="20961" b="4530"/>
          <a:stretch/>
        </p:blipFill>
        <p:spPr>
          <a:xfrm>
            <a:off x="4307430" y="152401"/>
            <a:ext cx="4040945" cy="5472113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7D624A1-E15A-C590-C824-EA7F2B461126}"/>
              </a:ext>
            </a:extLst>
          </p:cNvPr>
          <p:cNvSpPr/>
          <p:nvPr/>
        </p:nvSpPr>
        <p:spPr>
          <a:xfrm>
            <a:off x="4661712" y="5476875"/>
            <a:ext cx="3352800" cy="147639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17A5E09-3D26-9F71-6136-6AA27F9FC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018" y="152401"/>
            <a:ext cx="1231649" cy="12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2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AD1C44F2-6FDA-FB33-02BE-33C86CCC9720}"/>
              </a:ext>
            </a:extLst>
          </p:cNvPr>
          <p:cNvGrpSpPr/>
          <p:nvPr/>
        </p:nvGrpSpPr>
        <p:grpSpPr>
          <a:xfrm>
            <a:off x="256039" y="204146"/>
            <a:ext cx="3832373" cy="6198781"/>
            <a:chOff x="314325" y="0"/>
            <a:chExt cx="3162300" cy="514350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4D59FA2-3021-FBED-16CD-BD0FF08FF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308" t="17180" r="21634" b="5042"/>
            <a:stretch/>
          </p:blipFill>
          <p:spPr>
            <a:xfrm>
              <a:off x="314325" y="0"/>
              <a:ext cx="3076575" cy="433387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1079D3C-4F2F-AC59-CB1B-756E0576A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115" t="25214" r="20962" b="15641"/>
            <a:stretch/>
          </p:blipFill>
          <p:spPr>
            <a:xfrm>
              <a:off x="314325" y="1847851"/>
              <a:ext cx="3162300" cy="3295650"/>
            </a:xfrm>
            <a:prstGeom prst="rect">
              <a:avLst/>
            </a:prstGeom>
          </p:spPr>
        </p:pic>
      </p:grp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00ABAF3-8CC3-EC0F-5CC1-D31B29B5C8D5}"/>
              </a:ext>
            </a:extLst>
          </p:cNvPr>
          <p:cNvCxnSpPr>
            <a:cxnSpLocks/>
          </p:cNvCxnSpPr>
          <p:nvPr/>
        </p:nvCxnSpPr>
        <p:spPr>
          <a:xfrm>
            <a:off x="361374" y="5513123"/>
            <a:ext cx="10365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5DEB1-B262-D957-2008-F80262AB255E}"/>
              </a:ext>
            </a:extLst>
          </p:cNvPr>
          <p:cNvCxnSpPr>
            <a:cxnSpLocks/>
          </p:cNvCxnSpPr>
          <p:nvPr/>
        </p:nvCxnSpPr>
        <p:spPr>
          <a:xfrm>
            <a:off x="1437699" y="5636948"/>
            <a:ext cx="233045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EE00A88-C80A-B9D7-0755-7B20E9FD5C55}"/>
              </a:ext>
            </a:extLst>
          </p:cNvPr>
          <p:cNvCxnSpPr>
            <a:cxnSpLocks/>
          </p:cNvCxnSpPr>
          <p:nvPr/>
        </p:nvCxnSpPr>
        <p:spPr>
          <a:xfrm>
            <a:off x="361374" y="5770298"/>
            <a:ext cx="33181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2A5C06A-375D-6B4E-677B-772AEEEE719D}"/>
              </a:ext>
            </a:extLst>
          </p:cNvPr>
          <p:cNvCxnSpPr>
            <a:cxnSpLocks/>
          </p:cNvCxnSpPr>
          <p:nvPr/>
        </p:nvCxnSpPr>
        <p:spPr>
          <a:xfrm>
            <a:off x="370899" y="5884598"/>
            <a:ext cx="181683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5EA1B4E-5EEE-6800-FE73-7134BA94B31E}"/>
              </a:ext>
            </a:extLst>
          </p:cNvPr>
          <p:cNvGrpSpPr/>
          <p:nvPr/>
        </p:nvGrpSpPr>
        <p:grpSpPr>
          <a:xfrm>
            <a:off x="4457699" y="180310"/>
            <a:ext cx="4048347" cy="6358713"/>
            <a:chOff x="4400723" y="0"/>
            <a:chExt cx="3190876" cy="5372100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42202C0-262E-4E3B-C8D4-416A91BBF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923" t="17691" r="20865" b="4701"/>
            <a:stretch/>
          </p:blipFill>
          <p:spPr>
            <a:xfrm>
              <a:off x="4400724" y="0"/>
              <a:ext cx="3190875" cy="4324350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05069B41-CAAA-899F-410E-21A7AD39F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115" t="29316" r="20673" b="8291"/>
            <a:stretch/>
          </p:blipFill>
          <p:spPr>
            <a:xfrm>
              <a:off x="4400723" y="1895475"/>
              <a:ext cx="3190875" cy="3476625"/>
            </a:xfrm>
            <a:prstGeom prst="rect">
              <a:avLst/>
            </a:prstGeom>
          </p:spPr>
        </p:pic>
      </p:grp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02A78B1-5A9A-67C4-1381-ED130C4B13E4}"/>
              </a:ext>
            </a:extLst>
          </p:cNvPr>
          <p:cNvSpPr/>
          <p:nvPr/>
        </p:nvSpPr>
        <p:spPr>
          <a:xfrm>
            <a:off x="4820648" y="5640045"/>
            <a:ext cx="3258649" cy="48524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7B5C459-45CB-5F04-C2C5-F7ACD90E0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018" y="152401"/>
            <a:ext cx="1231649" cy="12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5A19239C-73B8-78D4-862A-4EC8DC0F7698}"/>
              </a:ext>
            </a:extLst>
          </p:cNvPr>
          <p:cNvGrpSpPr/>
          <p:nvPr/>
        </p:nvGrpSpPr>
        <p:grpSpPr>
          <a:xfrm>
            <a:off x="390523" y="142875"/>
            <a:ext cx="3851868" cy="6438678"/>
            <a:chOff x="390524" y="142875"/>
            <a:chExt cx="3219452" cy="542925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AD66130-E7E4-AF8A-F2D2-06DDE02C8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35" t="17522" r="20865" b="4530"/>
            <a:stretch/>
          </p:blipFill>
          <p:spPr>
            <a:xfrm>
              <a:off x="390524" y="142875"/>
              <a:ext cx="3219451" cy="43434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58DBE99-A96F-433C-60AB-0818C6497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115" t="50000" r="21154" b="15641"/>
            <a:stretch/>
          </p:blipFill>
          <p:spPr>
            <a:xfrm>
              <a:off x="466726" y="3657600"/>
              <a:ext cx="3143250" cy="1914525"/>
            </a:xfrm>
            <a:prstGeom prst="rect">
              <a:avLst/>
            </a:prstGeom>
          </p:spPr>
        </p:pic>
      </p:grp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95392BD-6219-EBA8-3DC8-63283705A4C3}"/>
              </a:ext>
            </a:extLst>
          </p:cNvPr>
          <p:cNvSpPr/>
          <p:nvPr/>
        </p:nvSpPr>
        <p:spPr>
          <a:xfrm>
            <a:off x="477997" y="5481259"/>
            <a:ext cx="3315782" cy="643316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090B2E3-0BB2-ADCC-07A4-4E3635620FAC}"/>
              </a:ext>
            </a:extLst>
          </p:cNvPr>
          <p:cNvCxnSpPr>
            <a:cxnSpLocks/>
          </p:cNvCxnSpPr>
          <p:nvPr/>
        </p:nvCxnSpPr>
        <p:spPr>
          <a:xfrm>
            <a:off x="1332952" y="4864617"/>
            <a:ext cx="20047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B345DD2-3FAA-70D6-489D-30E7DDC8473F}"/>
              </a:ext>
            </a:extLst>
          </p:cNvPr>
          <p:cNvGrpSpPr/>
          <p:nvPr/>
        </p:nvGrpSpPr>
        <p:grpSpPr>
          <a:xfrm>
            <a:off x="4781549" y="142875"/>
            <a:ext cx="3851866" cy="6321720"/>
            <a:chOff x="4781549" y="142875"/>
            <a:chExt cx="3171827" cy="5486851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FF769E2-5D62-3A87-47BA-FA89FEF7C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827" t="17522" r="21154" b="6410"/>
            <a:stretch/>
          </p:blipFill>
          <p:spPr>
            <a:xfrm>
              <a:off x="4781550" y="142875"/>
              <a:ext cx="3171826" cy="4238625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24C0C924-7EAD-AF33-66D7-BA50B9F38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827" t="26240" r="21154" b="15812"/>
            <a:stretch/>
          </p:blipFill>
          <p:spPr>
            <a:xfrm>
              <a:off x="4781549" y="2400751"/>
              <a:ext cx="3171827" cy="3228975"/>
            </a:xfrm>
            <a:prstGeom prst="rect">
              <a:avLst/>
            </a:prstGeom>
          </p:spPr>
        </p:pic>
      </p:grp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B3F3C807-8D53-1B80-F77A-B37CAE43D92B}"/>
              </a:ext>
            </a:extLst>
          </p:cNvPr>
          <p:cNvSpPr/>
          <p:nvPr/>
        </p:nvSpPr>
        <p:spPr>
          <a:xfrm>
            <a:off x="4887878" y="5377056"/>
            <a:ext cx="3467102" cy="246246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C6FE80E-B5D0-F29E-C752-95D765745F6F}"/>
              </a:ext>
            </a:extLst>
          </p:cNvPr>
          <p:cNvCxnSpPr>
            <a:cxnSpLocks/>
          </p:cNvCxnSpPr>
          <p:nvPr/>
        </p:nvCxnSpPr>
        <p:spPr>
          <a:xfrm>
            <a:off x="4933950" y="3725166"/>
            <a:ext cx="19234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C9119CF-4571-50F2-4447-D9E87F9DC97C}"/>
              </a:ext>
            </a:extLst>
          </p:cNvPr>
          <p:cNvCxnSpPr>
            <a:cxnSpLocks/>
          </p:cNvCxnSpPr>
          <p:nvPr/>
        </p:nvCxnSpPr>
        <p:spPr>
          <a:xfrm>
            <a:off x="7822686" y="3589600"/>
            <a:ext cx="3905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99A5E3F0-39A0-A663-6073-65F9434C0176}"/>
              </a:ext>
            </a:extLst>
          </p:cNvPr>
          <p:cNvCxnSpPr>
            <a:cxnSpLocks/>
          </p:cNvCxnSpPr>
          <p:nvPr/>
        </p:nvCxnSpPr>
        <p:spPr>
          <a:xfrm>
            <a:off x="4933950" y="3487041"/>
            <a:ext cx="657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AE01B762-92C5-546D-DA7F-BBBAB3BEE27A}"/>
              </a:ext>
            </a:extLst>
          </p:cNvPr>
          <p:cNvCxnSpPr>
            <a:cxnSpLocks/>
          </p:cNvCxnSpPr>
          <p:nvPr/>
        </p:nvCxnSpPr>
        <p:spPr>
          <a:xfrm>
            <a:off x="5667375" y="3487041"/>
            <a:ext cx="16573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1E2C4171-B582-3F23-15CA-07D7A45E4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7018" y="152401"/>
            <a:ext cx="1231649" cy="12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2">
            <a:extLst>
              <a:ext uri="{FF2B5EF4-FFF2-40B4-BE49-F238E27FC236}">
                <a16:creationId xmlns:a16="http://schemas.microsoft.com/office/drawing/2014/main" id="{1E4FDCB5-13A9-9CBD-68F0-5A80888616ED}"/>
              </a:ext>
            </a:extLst>
          </p:cNvPr>
          <p:cNvSpPr/>
          <p:nvPr/>
        </p:nvSpPr>
        <p:spPr>
          <a:xfrm>
            <a:off x="579538" y="1829538"/>
            <a:ext cx="8518324" cy="1179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Conjunto de </a:t>
            </a:r>
            <a:r>
              <a:rPr lang="es-ES" b="1" dirty="0">
                <a:solidFill>
                  <a:schemeClr val="bg2">
                    <a:lumMod val="25000"/>
                  </a:schemeClr>
                </a:solidFill>
              </a:rPr>
              <a:t>conocimientos, habilidades y actitudes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de amplio espectro que no son específicas de una profesión, pero son aplicables a diferentes contextos y tareas, y que contribuyen al desarrollo integral, personal, profesional y social de un individuo.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12CB5AF-F1DD-7EFB-E3AC-60F04C5FF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338276"/>
              </p:ext>
            </p:extLst>
          </p:nvPr>
        </p:nvGraphicFramePr>
        <p:xfrm>
          <a:off x="2219080" y="238125"/>
          <a:ext cx="4982393" cy="779716"/>
        </p:xfrm>
        <a:graphic>
          <a:graphicData uri="http://schemas.openxmlformats.org/drawingml/2006/table">
            <a:tbl>
              <a:tblPr/>
              <a:tblGrid>
                <a:gridCol w="4982393">
                  <a:extLst>
                    <a:ext uri="{9D8B030D-6E8A-4147-A177-3AD203B41FA5}">
                      <a16:colId xmlns:a16="http://schemas.microsoft.com/office/drawing/2014/main" val="612677645"/>
                    </a:ext>
                  </a:extLst>
                </a:gridCol>
              </a:tblGrid>
              <a:tr h="7797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s-ES" sz="2400" b="0" kern="1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COMPETENCIAS TRANSVERSALES </a:t>
                      </a: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820"/>
                  </a:ext>
                </a:extLst>
              </a:tr>
            </a:tbl>
          </a:graphicData>
        </a:graphic>
      </p:graphicFrame>
      <p:sp>
        <p:nvSpPr>
          <p:cNvPr id="7" name="Rectángulo redondeado 7">
            <a:extLst>
              <a:ext uri="{FF2B5EF4-FFF2-40B4-BE49-F238E27FC236}">
                <a16:creationId xmlns:a16="http://schemas.microsoft.com/office/drawing/2014/main" id="{464F25EE-051F-3DC1-D563-F4A4EDD7485D}"/>
              </a:ext>
            </a:extLst>
          </p:cNvPr>
          <p:cNvSpPr/>
          <p:nvPr/>
        </p:nvSpPr>
        <p:spPr>
          <a:xfrm>
            <a:off x="1760425" y="3467878"/>
            <a:ext cx="6385149" cy="22511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lnSpc>
                <a:spcPct val="150000"/>
              </a:lnSpc>
              <a:buFontTx/>
              <a:buChar char="-"/>
            </a:pPr>
            <a:r>
              <a:rPr lang="es-ES" sz="1400" dirty="0"/>
              <a:t>Comunes a la mayoría de profesiones u ocupaciones</a:t>
            </a:r>
          </a:p>
          <a:p>
            <a:pPr marL="171450" lvl="0" indent="-171450">
              <a:lnSpc>
                <a:spcPct val="150000"/>
              </a:lnSpc>
              <a:buFontTx/>
              <a:buChar char="-"/>
            </a:pPr>
            <a:r>
              <a:rPr lang="es-ES" sz="1400" dirty="0"/>
              <a:t>Transferibles a multitud de funciones</a:t>
            </a:r>
          </a:p>
          <a:p>
            <a:pPr marL="171450" lvl="0" indent="-171450">
              <a:lnSpc>
                <a:spcPct val="150000"/>
              </a:lnSpc>
              <a:buFontTx/>
              <a:buChar char="-"/>
            </a:pPr>
            <a:r>
              <a:rPr lang="es-ES" sz="1400" dirty="0"/>
              <a:t>Se desarrollan y se incorporan </a:t>
            </a:r>
            <a:r>
              <a:rPr lang="es-ES" sz="1400" u="sng" dirty="0"/>
              <a:t>haciendo</a:t>
            </a:r>
          </a:p>
          <a:p>
            <a:pPr marL="171450" lvl="0" indent="-171450">
              <a:lnSpc>
                <a:spcPct val="150000"/>
              </a:lnSpc>
              <a:buFontTx/>
              <a:buChar char="-"/>
            </a:pPr>
            <a:r>
              <a:rPr lang="es-ES" sz="1400" dirty="0"/>
              <a:t>Competen a todas las asignaturas</a:t>
            </a:r>
          </a:p>
          <a:p>
            <a:pPr marL="171450" lvl="0" indent="-171450">
              <a:lnSpc>
                <a:spcPct val="150000"/>
              </a:lnSpc>
              <a:buFontTx/>
              <a:buChar char="-"/>
            </a:pPr>
            <a:r>
              <a:rPr lang="es-ES" sz="1400" dirty="0"/>
              <a:t>Mejoran las condiciones de empleabilidad y la adaptación al empleo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5A2EDC-C170-5B89-81DC-1F116A4B6708}"/>
              </a:ext>
            </a:extLst>
          </p:cNvPr>
          <p:cNvSpPr/>
          <p:nvPr/>
        </p:nvSpPr>
        <p:spPr>
          <a:xfrm>
            <a:off x="878447" y="1138959"/>
            <a:ext cx="79205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1400" i="1" dirty="0" err="1"/>
              <a:t>generic</a:t>
            </a:r>
            <a:r>
              <a:rPr lang="es-ES" sz="1400" i="1" dirty="0"/>
              <a:t> </a:t>
            </a:r>
            <a:r>
              <a:rPr lang="es-ES" sz="1400" i="1" dirty="0" err="1"/>
              <a:t>competencies</a:t>
            </a:r>
            <a:r>
              <a:rPr lang="es-ES" sz="1400" i="1" dirty="0"/>
              <a:t>, </a:t>
            </a:r>
            <a:r>
              <a:rPr lang="es-ES" sz="1400" i="1" dirty="0" err="1"/>
              <a:t>core</a:t>
            </a:r>
            <a:r>
              <a:rPr lang="es-ES" sz="1400" i="1" dirty="0"/>
              <a:t> </a:t>
            </a:r>
            <a:r>
              <a:rPr lang="es-ES" sz="1400" i="1" dirty="0" err="1"/>
              <a:t>competencies</a:t>
            </a:r>
            <a:r>
              <a:rPr lang="es-ES" sz="1400" i="1" dirty="0"/>
              <a:t>, </a:t>
            </a:r>
            <a:r>
              <a:rPr lang="es-ES" sz="1400" i="1" dirty="0" err="1"/>
              <a:t>key</a:t>
            </a:r>
            <a:r>
              <a:rPr lang="es-ES" sz="1400" i="1" dirty="0"/>
              <a:t> </a:t>
            </a:r>
            <a:r>
              <a:rPr lang="es-ES" sz="1400" i="1" dirty="0" err="1"/>
              <a:t>competencies</a:t>
            </a:r>
            <a:r>
              <a:rPr lang="es-ES" sz="1400" i="1" dirty="0"/>
              <a:t>, </a:t>
            </a:r>
            <a:r>
              <a:rPr lang="es-ES" sz="1400" i="1" dirty="0" err="1"/>
              <a:t>transfereable</a:t>
            </a:r>
            <a:r>
              <a:rPr lang="es-ES" sz="1400" i="1" dirty="0"/>
              <a:t> </a:t>
            </a:r>
            <a:r>
              <a:rPr lang="es-ES" sz="1400" i="1" dirty="0" err="1"/>
              <a:t>competencies</a:t>
            </a:r>
            <a:r>
              <a:rPr lang="es-ES" sz="1400" i="1" dirty="0"/>
              <a:t>, </a:t>
            </a:r>
            <a:r>
              <a:rPr lang="es-ES" sz="1400" i="1" dirty="0" err="1"/>
              <a:t>soft</a:t>
            </a:r>
            <a:r>
              <a:rPr lang="es-ES" sz="1400" i="1" dirty="0"/>
              <a:t> </a:t>
            </a:r>
            <a:r>
              <a:rPr lang="es-ES" sz="1400" i="1" dirty="0" err="1"/>
              <a:t>skills</a:t>
            </a:r>
            <a:r>
              <a:rPr lang="es-ES" sz="1400" i="1" dirty="0"/>
              <a:t>, </a:t>
            </a:r>
            <a:r>
              <a:rPr lang="es-ES" sz="1400" i="1" dirty="0" err="1"/>
              <a:t>etc</a:t>
            </a:r>
            <a:r>
              <a:rPr lang="es-ES" sz="1400" i="1" dirty="0"/>
              <a:t>)</a:t>
            </a:r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27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CF692-44B2-B77F-856D-E995042F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22" y="846530"/>
            <a:ext cx="4561949" cy="1135737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</a:rPr>
              <a:t>¿Por qué son importantes?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6B6EF6-5FDA-B2CE-DCF3-0A5DB1C32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039" y="1812748"/>
            <a:ext cx="4173335" cy="4393982"/>
          </a:xfrm>
        </p:spPr>
        <p:txBody>
          <a:bodyPr>
            <a:normAutofit/>
          </a:bodyPr>
          <a:lstStyle/>
          <a:p>
            <a:pPr>
              <a:lnSpc>
                <a:spcPts val="2100"/>
              </a:lnSpc>
            </a:pP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</a:t>
            </a:r>
            <a:r>
              <a:rPr lang="es-ES" sz="13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empleadores</a:t>
            </a: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rara vez se quejan de que los egresados tengan pocos conocimientos específicos, pero </a:t>
            </a:r>
            <a:r>
              <a:rPr lang="es-ES" sz="13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demandan que tengan mejores habilidades</a:t>
            </a: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>
              <a:lnSpc>
                <a:spcPts val="2100"/>
              </a:lnSpc>
            </a:pP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la era de la información y el cambio continuo, estamos </a:t>
            </a:r>
            <a:r>
              <a:rPr lang="es-ES" sz="13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 vez más lejos de llevar todo el conocimiento</a:t>
            </a: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 nuestras cabezas</a:t>
            </a:r>
          </a:p>
          <a:p>
            <a:pPr>
              <a:lnSpc>
                <a:spcPts val="2100"/>
              </a:lnSpc>
            </a:pP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estudiantes no deben ser consumidores de conocimiento sino </a:t>
            </a:r>
            <a:r>
              <a:rPr lang="es-ES" sz="13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pensadores que sepan resolver problemas</a:t>
            </a:r>
          </a:p>
          <a:p>
            <a:pPr>
              <a:lnSpc>
                <a:spcPts val="2100"/>
              </a:lnSpc>
            </a:pPr>
            <a:r>
              <a:rPr lang="es-ES" sz="1300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egresado con mayor nivel de competencias transversales tendrá un </a:t>
            </a:r>
            <a:r>
              <a:rPr lang="es-ES" sz="1300" b="1" dirty="0">
                <a:solidFill>
                  <a:srgbClr val="3B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añadido de gran significancia para los empleadores</a:t>
            </a:r>
          </a:p>
          <a:p>
            <a:pPr>
              <a:lnSpc>
                <a:spcPts val="2100"/>
              </a:lnSpc>
            </a:pPr>
            <a:endParaRPr lang="es-E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5C4066-450C-5311-F90E-4D70A4128A18}"/>
              </a:ext>
            </a:extLst>
          </p:cNvPr>
          <p:cNvSpPr txBox="1"/>
          <p:nvPr/>
        </p:nvSpPr>
        <p:spPr>
          <a:xfrm>
            <a:off x="4848497" y="6050731"/>
            <a:ext cx="4818797" cy="3119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What do we want our students to be? David Smith, Educ. Chem. 12-11-2018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751106B-971E-3F1E-5188-83D8E9E73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25382"/>
              </p:ext>
            </p:extLst>
          </p:nvPr>
        </p:nvGraphicFramePr>
        <p:xfrm>
          <a:off x="1895230" y="187262"/>
          <a:ext cx="4982393" cy="830579"/>
        </p:xfrm>
        <a:graphic>
          <a:graphicData uri="http://schemas.openxmlformats.org/drawingml/2006/table">
            <a:tbl>
              <a:tblPr/>
              <a:tblGrid>
                <a:gridCol w="4982393">
                  <a:extLst>
                    <a:ext uri="{9D8B030D-6E8A-4147-A177-3AD203B41FA5}">
                      <a16:colId xmlns:a16="http://schemas.microsoft.com/office/drawing/2014/main" val="612677645"/>
                    </a:ext>
                  </a:extLst>
                </a:gridCol>
              </a:tblGrid>
              <a:tr h="8305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</a:pPr>
                      <a:r>
                        <a:rPr lang="es-ES" sz="2400" b="0" kern="1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COMPETENCIAS TRANSVERSALES </a:t>
                      </a: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48820"/>
                  </a:ext>
                </a:extLst>
              </a:tr>
            </a:tbl>
          </a:graphicData>
        </a:graphic>
      </p:graphicFrame>
      <p:pic>
        <p:nvPicPr>
          <p:cNvPr id="7" name="Picture 2" descr="Ver las imágenes de origen">
            <a:extLst>
              <a:ext uri="{FF2B5EF4-FFF2-40B4-BE49-F238E27FC236}">
                <a16:creationId xmlns:a16="http://schemas.microsoft.com/office/drawing/2014/main" id="{D3F94364-3F88-0E81-0F59-D4FA21349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5" t="-1" r="20295" b="2929"/>
          <a:stretch/>
        </p:blipFill>
        <p:spPr bwMode="auto">
          <a:xfrm>
            <a:off x="367129" y="1686402"/>
            <a:ext cx="4367123" cy="373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536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2432</TotalTime>
  <Words>1272</Words>
  <Application>Microsoft Office PowerPoint</Application>
  <PresentationFormat>A4 (210 x 297 mm)</PresentationFormat>
  <Paragraphs>167</Paragraphs>
  <Slides>23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Lato</vt:lpstr>
      <vt:lpstr>Open Sans</vt:lpstr>
      <vt:lpstr>open-sans</vt:lpstr>
      <vt:lpstr>Palatino Linotype</vt:lpstr>
      <vt:lpstr>Segoe UI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¿Por qué son importantes?</vt:lpstr>
      <vt:lpstr>¿Por qué son importantes?</vt:lpstr>
      <vt:lpstr>¿Por qué son importantes?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Beneficios para los estudiantes/egresados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Objetivo general</dc:title>
  <dc:creator>Manuela Vanesa Mancebo Campos</dc:creator>
  <cp:lastModifiedBy>Alberto Notario Molina</cp:lastModifiedBy>
  <cp:revision>3</cp:revision>
  <cp:lastPrinted>2022-09-22T21:22:27Z</cp:lastPrinted>
  <dcterms:created xsi:type="dcterms:W3CDTF">2022-09-22T14:56:39Z</dcterms:created>
  <dcterms:modified xsi:type="dcterms:W3CDTF">2023-11-15T18:03:39Z</dcterms:modified>
</cp:coreProperties>
</file>